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780" r:id="rId4"/>
  </p:sldMasterIdLst>
  <p:notesMasterIdLst>
    <p:notesMasterId r:id="rId87"/>
  </p:notesMasterIdLst>
  <p:handoutMasterIdLst>
    <p:handoutMasterId r:id="rId88"/>
  </p:handoutMasterIdLst>
  <p:sldIdLst>
    <p:sldId id="1753" r:id="rId5"/>
    <p:sldId id="1706" r:id="rId6"/>
    <p:sldId id="1707" r:id="rId7"/>
    <p:sldId id="2074" r:id="rId8"/>
    <p:sldId id="2063" r:id="rId9"/>
    <p:sldId id="2064" r:id="rId10"/>
    <p:sldId id="1708" r:id="rId11"/>
    <p:sldId id="1709" r:id="rId12"/>
    <p:sldId id="2065" r:id="rId13"/>
    <p:sldId id="1776" r:id="rId14"/>
    <p:sldId id="2066" r:id="rId15"/>
    <p:sldId id="2097" r:id="rId16"/>
    <p:sldId id="2098" r:id="rId17"/>
    <p:sldId id="1992" r:id="rId18"/>
    <p:sldId id="2067" r:id="rId19"/>
    <p:sldId id="2099" r:id="rId20"/>
    <p:sldId id="2013" r:id="rId21"/>
    <p:sldId id="2068" r:id="rId22"/>
    <p:sldId id="2100" r:id="rId23"/>
    <p:sldId id="2015" r:id="rId24"/>
    <p:sldId id="2069" r:id="rId25"/>
    <p:sldId id="2045" r:id="rId26"/>
    <p:sldId id="2070" r:id="rId27"/>
    <p:sldId id="1780" r:id="rId28"/>
    <p:sldId id="2071" r:id="rId29"/>
    <p:sldId id="2072" r:id="rId30"/>
    <p:sldId id="2073" r:id="rId31"/>
    <p:sldId id="2075" r:id="rId32"/>
    <p:sldId id="2076" r:id="rId33"/>
    <p:sldId id="2077" r:id="rId34"/>
    <p:sldId id="2078" r:id="rId35"/>
    <p:sldId id="2079" r:id="rId36"/>
    <p:sldId id="2080" r:id="rId37"/>
    <p:sldId id="2081" r:id="rId38"/>
    <p:sldId id="2082" r:id="rId39"/>
    <p:sldId id="2083" r:id="rId40"/>
    <p:sldId id="2084" r:id="rId41"/>
    <p:sldId id="2085" r:id="rId42"/>
    <p:sldId id="2086" r:id="rId43"/>
    <p:sldId id="2087" r:id="rId44"/>
    <p:sldId id="2088" r:id="rId45"/>
    <p:sldId id="2095" r:id="rId46"/>
    <p:sldId id="2096" r:id="rId47"/>
    <p:sldId id="2089" r:id="rId48"/>
    <p:sldId id="2090" r:id="rId49"/>
    <p:sldId id="2091" r:id="rId50"/>
    <p:sldId id="257" r:id="rId51"/>
    <p:sldId id="2101" r:id="rId52"/>
    <p:sldId id="258" r:id="rId53"/>
    <p:sldId id="259" r:id="rId54"/>
    <p:sldId id="260" r:id="rId55"/>
    <p:sldId id="261" r:id="rId56"/>
    <p:sldId id="263" r:id="rId57"/>
    <p:sldId id="264" r:id="rId58"/>
    <p:sldId id="271" r:id="rId59"/>
    <p:sldId id="272" r:id="rId60"/>
    <p:sldId id="273" r:id="rId61"/>
    <p:sldId id="274" r:id="rId62"/>
    <p:sldId id="265" r:id="rId63"/>
    <p:sldId id="266" r:id="rId64"/>
    <p:sldId id="267" r:id="rId65"/>
    <p:sldId id="269" r:id="rId66"/>
    <p:sldId id="2114" r:id="rId67"/>
    <p:sldId id="2093" r:id="rId68"/>
    <p:sldId id="2103" r:id="rId69"/>
    <p:sldId id="2104" r:id="rId70"/>
    <p:sldId id="262" r:id="rId71"/>
    <p:sldId id="2105" r:id="rId72"/>
    <p:sldId id="2106" r:id="rId73"/>
    <p:sldId id="2107" r:id="rId74"/>
    <p:sldId id="2108" r:id="rId75"/>
    <p:sldId id="2109" r:id="rId76"/>
    <p:sldId id="270" r:id="rId77"/>
    <p:sldId id="2110" r:id="rId78"/>
    <p:sldId id="2111" r:id="rId79"/>
    <p:sldId id="2112" r:id="rId80"/>
    <p:sldId id="2113" r:id="rId81"/>
    <p:sldId id="268" r:id="rId82"/>
    <p:sldId id="275" r:id="rId83"/>
    <p:sldId id="2062" r:id="rId84"/>
    <p:sldId id="2061" r:id="rId85"/>
    <p:sldId id="1752" r:id="rId8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Tarina Matthys" initials="TM" lastIdx="31" clrIdx="7">
    <p:extLst>
      <p:ext uri="{19B8F6BF-5375-455C-9EA6-DF929625EA0E}">
        <p15:presenceInfo xmlns:p15="http://schemas.microsoft.com/office/powerpoint/2012/main" userId="S::v-tamat@microsoft.com::0b128bab-cf24-409a-8e01-2a9073d236d2" providerId="AD"/>
      </p:ext>
    </p:extLst>
  </p:cmAuthor>
  <p:cmAuthor id="1" name="Mary Feil-Jacobs" initials="MFJ" lastIdx="43" clrIdx="1"/>
  <p:cmAuthor id="8" name="Karin Carlson" initials="KC" lastIdx="1" clrIdx="8">
    <p:extLst>
      <p:ext uri="{19B8F6BF-5375-455C-9EA6-DF929625EA0E}">
        <p15:presenceInfo xmlns:p15="http://schemas.microsoft.com/office/powerpoint/2012/main" userId="Karin Carlson" providerId="None"/>
      </p:ext>
    </p:extLst>
  </p:cmAuthor>
  <p:cmAuthor id="2" name="Monica Lueder" initials="ML" lastIdx="22" clrIdx="2"/>
  <p:cmAuthor id="9" name="Ariel Hansen" initials="AH" lastIdx="7" clrIdx="9">
    <p:extLst>
      <p:ext uri="{19B8F6BF-5375-455C-9EA6-DF929625EA0E}">
        <p15:presenceInfo xmlns:p15="http://schemas.microsoft.com/office/powerpoint/2012/main" userId="e253f6bc8dd75fe2" providerId="Windows Live"/>
      </p:ext>
    </p:extLst>
  </p:cmAuthor>
  <p:cmAuthor id="3" name="Mary Feil-Jacobs" initials="MF" lastIdx="22" clrIdx="3"/>
  <p:cmAuthor id="4" name="Angela Powell" initials="AP" lastIdx="9" clrIdx="4"/>
  <p:cmAuthor id="5" name="Lakshmy Nair" initials="LN" lastIdx="6" clrIdx="5">
    <p:extLst>
      <p:ext uri="{19B8F6BF-5375-455C-9EA6-DF929625EA0E}">
        <p15:presenceInfo xmlns:p15="http://schemas.microsoft.com/office/powerpoint/2012/main" userId="Lakshmy Nair" providerId="None"/>
      </p:ext>
    </p:extLst>
  </p:cmAuthor>
  <p:cmAuthor id="6" name="Cecily Novak" initials="CN" lastIdx="1" clrIdx="6">
    <p:extLst>
      <p:ext uri="{19B8F6BF-5375-455C-9EA6-DF929625EA0E}">
        <p15:presenceInfo xmlns:p15="http://schemas.microsoft.com/office/powerpoint/2012/main" userId="af36aa45e0dfee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a:srgbClr val="330099"/>
    <a:srgbClr val="0078D4"/>
    <a:srgbClr val="0777D3"/>
    <a:srgbClr val="FFF100"/>
    <a:srgbClr val="59B4D9"/>
    <a:srgbClr val="EBEBEB"/>
    <a:srgbClr val="FFFFFF"/>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16" autoAdjust="0"/>
    <p:restoredTop sz="69677" autoAdjust="0"/>
  </p:normalViewPr>
  <p:slideViewPr>
    <p:cSldViewPr snapToGrid="0">
      <p:cViewPr varScale="1">
        <p:scale>
          <a:sx n="56" d="100"/>
          <a:sy n="56" d="100"/>
        </p:scale>
        <p:origin x="955" y="58"/>
      </p:cViewPr>
      <p:guideLst/>
    </p:cSldViewPr>
  </p:slideViewPr>
  <p:outlineViewPr>
    <p:cViewPr>
      <p:scale>
        <a:sx n="33" d="100"/>
        <a:sy n="33" d="100"/>
      </p:scale>
      <p:origin x="0" y="-10872"/>
    </p:cViewPr>
  </p:outlineViewPr>
  <p:notesTextViewPr>
    <p:cViewPr>
      <p:scale>
        <a:sx n="3" d="2"/>
        <a:sy n="3" d="2"/>
      </p:scale>
      <p:origin x="0" y="0"/>
    </p:cViewPr>
  </p:notesTextViewPr>
  <p:sorterViewPr>
    <p:cViewPr>
      <p:scale>
        <a:sx n="75" d="100"/>
        <a:sy n="75" d="100"/>
      </p:scale>
      <p:origin x="0" y="-3250"/>
    </p:cViewPr>
  </p:sorterViewPr>
  <p:notesViewPr>
    <p:cSldViewPr snapToGrid="0" showGuides="1">
      <p:cViewPr varScale="1">
        <p:scale>
          <a:sx n="67" d="100"/>
          <a:sy n="67" d="100"/>
        </p:scale>
        <p:origin x="3043"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kshmy Nair" userId="c83a8069-bc60-41ec-af2e-1d31b05c22ed" providerId="ADAL" clId="{0C6E5A2B-8395-4BDE-ADBD-4D99221659C7}"/>
    <pc:docChg chg="custSel modSld modNotesMaster">
      <pc:chgData name="Lakshmy Nair" userId="c83a8069-bc60-41ec-af2e-1d31b05c22ed" providerId="ADAL" clId="{0C6E5A2B-8395-4BDE-ADBD-4D99221659C7}" dt="2020-05-27T14:44:18.848" v="143" actId="20577"/>
      <pc:docMkLst>
        <pc:docMk/>
      </pc:docMkLst>
      <pc:sldChg chg="modNotes">
        <pc:chgData name="Lakshmy Nair" userId="c83a8069-bc60-41ec-af2e-1d31b05c22ed" providerId="ADAL" clId="{0C6E5A2B-8395-4BDE-ADBD-4D99221659C7}" dt="2020-05-24T22:31:55.924" v="127"/>
        <pc:sldMkLst>
          <pc:docMk/>
          <pc:sldMk cId="327132192" sldId="1599"/>
        </pc:sldMkLst>
      </pc:sldChg>
      <pc:sldChg chg="modNotes">
        <pc:chgData name="Lakshmy Nair" userId="c83a8069-bc60-41ec-af2e-1d31b05c22ed" providerId="ADAL" clId="{0C6E5A2B-8395-4BDE-ADBD-4D99221659C7}" dt="2020-05-24T22:27:34.794" v="57"/>
        <pc:sldMkLst>
          <pc:docMk/>
          <pc:sldMk cId="24592869" sldId="1625"/>
        </pc:sldMkLst>
      </pc:sldChg>
      <pc:sldChg chg="modNotes">
        <pc:chgData name="Lakshmy Nair" userId="c83a8069-bc60-41ec-af2e-1d31b05c22ed" providerId="ADAL" clId="{0C6E5A2B-8395-4BDE-ADBD-4D99221659C7}" dt="2020-05-24T22:29:51.906" v="87"/>
        <pc:sldMkLst>
          <pc:docMk/>
          <pc:sldMk cId="1315088672" sldId="1629"/>
        </pc:sldMkLst>
      </pc:sldChg>
      <pc:sldChg chg="modNotes">
        <pc:chgData name="Lakshmy Nair" userId="c83a8069-bc60-41ec-af2e-1d31b05c22ed" providerId="ADAL" clId="{0C6E5A2B-8395-4BDE-ADBD-4D99221659C7}" dt="2020-05-24T22:31:51.290" v="125"/>
        <pc:sldMkLst>
          <pc:docMk/>
          <pc:sldMk cId="2218599104" sldId="1682"/>
        </pc:sldMkLst>
      </pc:sldChg>
      <pc:sldChg chg="modNotes">
        <pc:chgData name="Lakshmy Nair" userId="c83a8069-bc60-41ec-af2e-1d31b05c22ed" providerId="ADAL" clId="{0C6E5A2B-8395-4BDE-ADBD-4D99221659C7}" dt="2020-05-24T22:25:47.099" v="26" actId="20577"/>
        <pc:sldMkLst>
          <pc:docMk/>
          <pc:sldMk cId="2032536330" sldId="1695"/>
        </pc:sldMkLst>
      </pc:sldChg>
      <pc:sldChg chg="modNotes">
        <pc:chgData name="Lakshmy Nair" userId="c83a8069-bc60-41ec-af2e-1d31b05c22ed" providerId="ADAL" clId="{0C6E5A2B-8395-4BDE-ADBD-4D99221659C7}" dt="2020-05-24T22:31:05.967" v="113"/>
        <pc:sldMkLst>
          <pc:docMk/>
          <pc:sldMk cId="3394103013" sldId="1697"/>
        </pc:sldMkLst>
      </pc:sldChg>
      <pc:sldChg chg="modNotes">
        <pc:chgData name="Lakshmy Nair" userId="c83a8069-bc60-41ec-af2e-1d31b05c22ed" providerId="ADAL" clId="{0C6E5A2B-8395-4BDE-ADBD-4D99221659C7}" dt="2020-05-24T22:31:17.255" v="115"/>
        <pc:sldMkLst>
          <pc:docMk/>
          <pc:sldMk cId="1437545107" sldId="1699"/>
        </pc:sldMkLst>
      </pc:sldChg>
      <pc:sldChg chg="modNotes">
        <pc:chgData name="Lakshmy Nair" userId="c83a8069-bc60-41ec-af2e-1d31b05c22ed" providerId="ADAL" clId="{0C6E5A2B-8395-4BDE-ADBD-4D99221659C7}" dt="2020-05-24T22:31:22.985" v="117"/>
        <pc:sldMkLst>
          <pc:docMk/>
          <pc:sldMk cId="970151493" sldId="1701"/>
        </pc:sldMkLst>
      </pc:sldChg>
      <pc:sldChg chg="modNotes">
        <pc:chgData name="Lakshmy Nair" userId="c83a8069-bc60-41ec-af2e-1d31b05c22ed" providerId="ADAL" clId="{0C6E5A2B-8395-4BDE-ADBD-4D99221659C7}" dt="2020-05-24T22:26:18.942" v="53" actId="20577"/>
        <pc:sldMkLst>
          <pc:docMk/>
          <pc:sldMk cId="3669462443" sldId="1705"/>
        </pc:sldMkLst>
      </pc:sldChg>
      <pc:sldChg chg="modNotes">
        <pc:chgData name="Lakshmy Nair" userId="c83a8069-bc60-41ec-af2e-1d31b05c22ed" providerId="ADAL" clId="{0C6E5A2B-8395-4BDE-ADBD-4D99221659C7}" dt="2020-05-24T22:31:28.507" v="119"/>
        <pc:sldMkLst>
          <pc:docMk/>
          <pc:sldMk cId="2320397744" sldId="1709"/>
        </pc:sldMkLst>
      </pc:sldChg>
      <pc:sldChg chg="modNotes">
        <pc:chgData name="Lakshmy Nair" userId="c83a8069-bc60-41ec-af2e-1d31b05c22ed" providerId="ADAL" clId="{0C6E5A2B-8395-4BDE-ADBD-4D99221659C7}" dt="2020-05-24T22:28:38.219" v="65"/>
        <pc:sldMkLst>
          <pc:docMk/>
          <pc:sldMk cId="2082033233" sldId="1746"/>
        </pc:sldMkLst>
      </pc:sldChg>
      <pc:sldChg chg="modNotes">
        <pc:chgData name="Lakshmy Nair" userId="c83a8069-bc60-41ec-af2e-1d31b05c22ed" providerId="ADAL" clId="{0C6E5A2B-8395-4BDE-ADBD-4D99221659C7}" dt="2020-05-24T22:28:51.796" v="69"/>
        <pc:sldMkLst>
          <pc:docMk/>
          <pc:sldMk cId="618117427" sldId="1748"/>
        </pc:sldMkLst>
      </pc:sldChg>
      <pc:sldChg chg="modNotes">
        <pc:chgData name="Lakshmy Nair" userId="c83a8069-bc60-41ec-af2e-1d31b05c22ed" providerId="ADAL" clId="{0C6E5A2B-8395-4BDE-ADBD-4D99221659C7}" dt="2020-05-24T22:29:27.194" v="79"/>
        <pc:sldMkLst>
          <pc:docMk/>
          <pc:sldMk cId="591732618" sldId="1751"/>
        </pc:sldMkLst>
      </pc:sldChg>
      <pc:sldChg chg="modNotes">
        <pc:chgData name="Lakshmy Nair" userId="c83a8069-bc60-41ec-af2e-1d31b05c22ed" providerId="ADAL" clId="{0C6E5A2B-8395-4BDE-ADBD-4D99221659C7}" dt="2020-05-24T22:29:33.750" v="81"/>
        <pc:sldMkLst>
          <pc:docMk/>
          <pc:sldMk cId="4152332604" sldId="1752"/>
        </pc:sldMkLst>
      </pc:sldChg>
      <pc:sldChg chg="modNotes">
        <pc:chgData name="Lakshmy Nair" userId="c83a8069-bc60-41ec-af2e-1d31b05c22ed" providerId="ADAL" clId="{0C6E5A2B-8395-4BDE-ADBD-4D99221659C7}" dt="2020-05-24T22:28:58.285" v="71"/>
        <pc:sldMkLst>
          <pc:docMk/>
          <pc:sldMk cId="944874522" sldId="1754"/>
        </pc:sldMkLst>
      </pc:sldChg>
      <pc:sldChg chg="modNotes">
        <pc:chgData name="Lakshmy Nair" userId="c83a8069-bc60-41ec-af2e-1d31b05c22ed" providerId="ADAL" clId="{0C6E5A2B-8395-4BDE-ADBD-4D99221659C7}" dt="2020-05-24T22:29:13.820" v="75"/>
        <pc:sldMkLst>
          <pc:docMk/>
          <pc:sldMk cId="2411352439" sldId="1757"/>
        </pc:sldMkLst>
      </pc:sldChg>
      <pc:sldChg chg="modNotes">
        <pc:chgData name="Lakshmy Nair" userId="c83a8069-bc60-41ec-af2e-1d31b05c22ed" providerId="ADAL" clId="{0C6E5A2B-8395-4BDE-ADBD-4D99221659C7}" dt="2020-05-24T22:28:31.531" v="63"/>
        <pc:sldMkLst>
          <pc:docMk/>
          <pc:sldMk cId="3720938331" sldId="1762"/>
        </pc:sldMkLst>
      </pc:sldChg>
      <pc:sldChg chg="modNotes">
        <pc:chgData name="Lakshmy Nair" userId="c83a8069-bc60-41ec-af2e-1d31b05c22ed" providerId="ADAL" clId="{0C6E5A2B-8395-4BDE-ADBD-4D99221659C7}" dt="2020-05-24T22:30:43.332" v="105"/>
        <pc:sldMkLst>
          <pc:docMk/>
          <pc:sldMk cId="4100679540" sldId="1766"/>
        </pc:sldMkLst>
      </pc:sldChg>
      <pc:sldChg chg="modSp mod modNotes">
        <pc:chgData name="Lakshmy Nair" userId="c83a8069-bc60-41ec-af2e-1d31b05c22ed" providerId="ADAL" clId="{0C6E5A2B-8395-4BDE-ADBD-4D99221659C7}" dt="2020-05-27T14:44:18.848" v="143" actId="20577"/>
        <pc:sldMkLst>
          <pc:docMk/>
          <pc:sldMk cId="716204862" sldId="1767"/>
        </pc:sldMkLst>
        <pc:spChg chg="mod">
          <ac:chgData name="Lakshmy Nair" userId="c83a8069-bc60-41ec-af2e-1d31b05c22ed" providerId="ADAL" clId="{0C6E5A2B-8395-4BDE-ADBD-4D99221659C7}" dt="2020-05-27T14:44:18.848" v="143" actId="20577"/>
          <ac:spMkLst>
            <pc:docMk/>
            <pc:sldMk cId="716204862" sldId="1767"/>
            <ac:spMk id="4" creationId="{7F7C6650-D22D-43DD-ADE4-5552F25E133D}"/>
          </ac:spMkLst>
        </pc:spChg>
      </pc:sldChg>
      <pc:sldChg chg="modNotes">
        <pc:chgData name="Lakshmy Nair" userId="c83a8069-bc60-41ec-af2e-1d31b05c22ed" providerId="ADAL" clId="{0C6E5A2B-8395-4BDE-ADBD-4D99221659C7}" dt="2020-05-24T22:30:34.528" v="101"/>
        <pc:sldMkLst>
          <pc:docMk/>
          <pc:sldMk cId="3002440534" sldId="1769"/>
        </pc:sldMkLst>
      </pc:sldChg>
      <pc:sldChg chg="modNotes">
        <pc:chgData name="Lakshmy Nair" userId="c83a8069-bc60-41ec-af2e-1d31b05c22ed" providerId="ADAL" clId="{0C6E5A2B-8395-4BDE-ADBD-4D99221659C7}" dt="2020-05-24T22:30:02.675" v="91"/>
        <pc:sldMkLst>
          <pc:docMk/>
          <pc:sldMk cId="270453957" sldId="1772"/>
        </pc:sldMkLst>
      </pc:sldChg>
      <pc:sldChg chg="modNotes">
        <pc:chgData name="Lakshmy Nair" userId="c83a8069-bc60-41ec-af2e-1d31b05c22ed" providerId="ADAL" clId="{0C6E5A2B-8395-4BDE-ADBD-4D99221659C7}" dt="2020-05-24T22:30:07.987" v="93"/>
        <pc:sldMkLst>
          <pc:docMk/>
          <pc:sldMk cId="790031561" sldId="1773"/>
        </pc:sldMkLst>
      </pc:sldChg>
      <pc:sldChg chg="modNotes">
        <pc:chgData name="Lakshmy Nair" userId="c83a8069-bc60-41ec-af2e-1d31b05c22ed" providerId="ADAL" clId="{0C6E5A2B-8395-4BDE-ADBD-4D99221659C7}" dt="2020-05-24T22:30:13.536" v="95"/>
        <pc:sldMkLst>
          <pc:docMk/>
          <pc:sldMk cId="1604800807" sldId="1774"/>
        </pc:sldMkLst>
      </pc:sldChg>
      <pc:sldChg chg="modNotes">
        <pc:chgData name="Lakshmy Nair" userId="c83a8069-bc60-41ec-af2e-1d31b05c22ed" providerId="ADAL" clId="{0C6E5A2B-8395-4BDE-ADBD-4D99221659C7}" dt="2020-05-24T22:30:27.558" v="99"/>
        <pc:sldMkLst>
          <pc:docMk/>
          <pc:sldMk cId="2440790984" sldId="1775"/>
        </pc:sldMkLst>
      </pc:sldChg>
      <pc:sldChg chg="modNotes">
        <pc:chgData name="Lakshmy Nair" userId="c83a8069-bc60-41ec-af2e-1d31b05c22ed" providerId="ADAL" clId="{0C6E5A2B-8395-4BDE-ADBD-4D99221659C7}" dt="2020-05-24T22:27:53.375" v="59"/>
        <pc:sldMkLst>
          <pc:docMk/>
          <pc:sldMk cId="898281847" sldId="1777"/>
        </pc:sldMkLst>
      </pc:sldChg>
      <pc:sldChg chg="modNotes">
        <pc:chgData name="Lakshmy Nair" userId="c83a8069-bc60-41ec-af2e-1d31b05c22ed" providerId="ADAL" clId="{0C6E5A2B-8395-4BDE-ADBD-4D99221659C7}" dt="2020-05-24T22:28:13.685" v="61"/>
        <pc:sldMkLst>
          <pc:docMk/>
          <pc:sldMk cId="3182289234" sldId="1778"/>
        </pc:sldMkLst>
      </pc:sldChg>
      <pc:sldChg chg="modNotes">
        <pc:chgData name="Lakshmy Nair" userId="c83a8069-bc60-41ec-af2e-1d31b05c22ed" providerId="ADAL" clId="{0C6E5A2B-8395-4BDE-ADBD-4D99221659C7}" dt="2020-05-24T22:29:20.715" v="77"/>
        <pc:sldMkLst>
          <pc:docMk/>
          <pc:sldMk cId="1494812258" sldId="1780"/>
        </pc:sldMkLst>
      </pc:sldChg>
      <pc:sldChg chg="modNotes">
        <pc:chgData name="Lakshmy Nair" userId="c83a8069-bc60-41ec-af2e-1d31b05c22ed" providerId="ADAL" clId="{0C6E5A2B-8395-4BDE-ADBD-4D99221659C7}" dt="2020-05-24T22:29:39.803" v="83"/>
        <pc:sldMkLst>
          <pc:docMk/>
          <pc:sldMk cId="1032887896" sldId="1781"/>
        </pc:sldMkLst>
      </pc:sldChg>
      <pc:sldChg chg="modNotes">
        <pc:chgData name="Lakshmy Nair" userId="c83a8069-bc60-41ec-af2e-1d31b05c22ed" providerId="ADAL" clId="{0C6E5A2B-8395-4BDE-ADBD-4D99221659C7}" dt="2020-05-24T22:29:57.139" v="89"/>
        <pc:sldMkLst>
          <pc:docMk/>
          <pc:sldMk cId="1692620284" sldId="1782"/>
        </pc:sldMkLst>
      </pc:sldChg>
      <pc:sldChg chg="modNotes">
        <pc:chgData name="Lakshmy Nair" userId="c83a8069-bc60-41ec-af2e-1d31b05c22ed" providerId="ADAL" clId="{0C6E5A2B-8395-4BDE-ADBD-4D99221659C7}" dt="2020-05-24T22:30:20.484" v="97"/>
        <pc:sldMkLst>
          <pc:docMk/>
          <pc:sldMk cId="3241890911" sldId="1783"/>
        </pc:sldMkLst>
      </pc:sldChg>
      <pc:sldChg chg="modNotes">
        <pc:chgData name="Lakshmy Nair" userId="c83a8069-bc60-41ec-af2e-1d31b05c22ed" providerId="ADAL" clId="{0C6E5A2B-8395-4BDE-ADBD-4D99221659C7}" dt="2020-05-24T22:28:45.655" v="67"/>
        <pc:sldMkLst>
          <pc:docMk/>
          <pc:sldMk cId="2152712705" sldId="1784"/>
        </pc:sldMkLst>
      </pc:sldChg>
      <pc:sldChg chg="modNotes">
        <pc:chgData name="Lakshmy Nair" userId="c83a8069-bc60-41ec-af2e-1d31b05c22ed" providerId="ADAL" clId="{0C6E5A2B-8395-4BDE-ADBD-4D99221659C7}" dt="2020-05-24T22:29:06.509" v="73"/>
        <pc:sldMkLst>
          <pc:docMk/>
          <pc:sldMk cId="3907053667" sldId="1785"/>
        </pc:sldMkLst>
      </pc:sldChg>
      <pc:sldChg chg="modNotes">
        <pc:chgData name="Lakshmy Nair" userId="c83a8069-bc60-41ec-af2e-1d31b05c22ed" providerId="ADAL" clId="{0C6E5A2B-8395-4BDE-ADBD-4D99221659C7}" dt="2020-05-24T22:30:53.589" v="109" actId="1035"/>
        <pc:sldMkLst>
          <pc:docMk/>
          <pc:sldMk cId="3009607246" sldId="178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GB">
                <a:latin typeface="Segoe UI" pitchFamily="34" charset="0"/>
              </a:rPr>
              <a:t>WS-011 Windows Server 2019 Administration</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a:latin typeface="Segoe UI" pitchFamily="34" charset="0"/>
              </a:rPr>
              <a:t>Course #</a:t>
            </a:r>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Slide Number Placeholder 12"/>
          <p:cNvSpPr>
            <a:spLocks noGrp="1"/>
          </p:cNvSpPr>
          <p:nvPr>
            <p:ph type="sldNum" sz="quarter" idx="5"/>
          </p:nvPr>
        </p:nvSpPr>
        <p:spPr>
          <a:xfrm>
            <a:off x="5909309" y="8846819"/>
            <a:ext cx="947103" cy="295593"/>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
        <p:nvSpPr>
          <p:cNvPr id="10" name="Footer Placeholder 9"/>
          <p:cNvSpPr>
            <a:spLocks noGrp="1"/>
          </p:cNvSpPr>
          <p:nvPr>
            <p:ph type="ftr" sz="quarter" idx="4"/>
          </p:nvPr>
        </p:nvSpPr>
        <p:spPr>
          <a:xfrm>
            <a:off x="109220" y="8846820"/>
            <a:ext cx="5811520" cy="195944"/>
          </a:xfrm>
          <a:prstGeom prst="rect">
            <a:avLst/>
          </a:prstGeom>
        </p:spPr>
        <p:txBody>
          <a:bodyPr vert="horz" lIns="91440" tIns="45720" rIns="91440" bIns="45720" rtlCol="0" anchor="b"/>
          <a:lstStyle>
            <a:lvl1pPr marL="571500" marR="0" indent="0" algn="l" defTabSz="932742" rtl="0" eaLnBrk="1" fontAlgn="auto" latinLnBrk="0" hangingPunct="1">
              <a:lnSpc>
                <a:spcPct val="100000"/>
              </a:lnSpc>
              <a:spcBef>
                <a:spcPts val="0"/>
              </a:spcBef>
              <a:spcAft>
                <a:spcPts val="0"/>
              </a:spcAft>
              <a:buClrTx/>
              <a:buSzTx/>
              <a:buFontTx/>
              <a:buNone/>
              <a:tabLst/>
              <a:defRPr sz="1200"/>
            </a:lvl1pPr>
          </a:lstStyle>
          <a:p>
            <a:r>
              <a:rPr kumimoji="0" lang="en-US" sz="1200" b="0" i="0" u="none" strike="noStrike" kern="1200" cap="none" spc="0" normalizeH="0" baseline="0" noProof="0">
                <a:ln>
                  <a:noFill/>
                </a:ln>
                <a:solidFill>
                  <a:prstClr val="black"/>
                </a:solidFill>
                <a:effectLst/>
                <a:uLnTx/>
                <a:uFillTx/>
                <a:latin typeface="+mn-lt"/>
                <a:ea typeface="+mn-ea"/>
                <a:cs typeface="+mn-cs"/>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Notes Placeholder 11"/>
          <p:cNvSpPr>
            <a:spLocks noGrp="1"/>
          </p:cNvSpPr>
          <p:nvPr>
            <p:ph type="body" sz="quarter" idx="3"/>
          </p:nvPr>
        </p:nvSpPr>
        <p:spPr>
          <a:xfrm>
            <a:off x="190500" y="1943100"/>
            <a:ext cx="6477000" cy="680407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Image Placeholder 1">
            <a:extLst>
              <a:ext uri="{FF2B5EF4-FFF2-40B4-BE49-F238E27FC236}">
                <a16:creationId xmlns:a16="http://schemas.microsoft.com/office/drawing/2014/main" id="{5551E636-9FD4-47A6-8CA4-4979951D8312}"/>
              </a:ext>
            </a:extLst>
          </p:cNvPr>
          <p:cNvSpPr>
            <a:spLocks noGrp="1" noRot="1" noChangeAspect="1"/>
          </p:cNvSpPr>
          <p:nvPr>
            <p:ph type="sldImg" idx="2"/>
          </p:nvPr>
        </p:nvSpPr>
        <p:spPr>
          <a:xfrm>
            <a:off x="3810000" y="64908"/>
            <a:ext cx="2971800" cy="1671638"/>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63500" y="366781"/>
            <a:ext cx="3596639" cy="249284"/>
          </a:xfrm>
          <a:prstGeom prst="rect">
            <a:avLst/>
          </a:prstGeom>
        </p:spPr>
        <p:txBody>
          <a:bodyPr vert="horz" lIns="91440" tIns="45720" rIns="91440" bIns="45720" rtlCol="0"/>
          <a:lstStyle>
            <a:lvl1pPr algn="l">
              <a:defRPr sz="1200">
                <a:latin typeface="Segoe UI Semibold" panose="020B0702040204020203" pitchFamily="34" charset="0"/>
                <a:cs typeface="Segoe UI Semibold" panose="020B0702040204020203" pitchFamily="34" charset="0"/>
              </a:defRPr>
            </a:lvl1pPr>
          </a:lstStyle>
          <a:p>
            <a:r>
              <a:rPr lang="en-US" dirty="0"/>
              <a:t>Module # and name</a:t>
            </a:r>
          </a:p>
        </p:txBody>
      </p:sp>
      <p:sp>
        <p:nvSpPr>
          <p:cNvPr id="8" name="Header Placeholder 7"/>
          <p:cNvSpPr>
            <a:spLocks noGrp="1"/>
          </p:cNvSpPr>
          <p:nvPr>
            <p:ph type="hdr" sz="quarter"/>
          </p:nvPr>
        </p:nvSpPr>
        <p:spPr>
          <a:xfrm>
            <a:off x="76199" y="81348"/>
            <a:ext cx="3596640" cy="249284"/>
          </a:xfrm>
          <a:prstGeom prst="rect">
            <a:avLst/>
          </a:prstGeom>
        </p:spPr>
        <p:txBody>
          <a:bodyPr vert="horz" lIns="91440" tIns="45720" rIns="91440" bIns="45720" rtlCol="0"/>
          <a:lstStyle>
            <a:lvl1pPr algn="l">
              <a:defRPr sz="1200" b="1">
                <a:solidFill>
                  <a:srgbClr val="336699"/>
                </a:solidFill>
                <a:latin typeface="Segoe UI Semibold" panose="020B0702040204020203" pitchFamily="34" charset="0"/>
                <a:cs typeface="Segoe UI Semibold" panose="020B0702040204020203" pitchFamily="34" charset="0"/>
              </a:defRPr>
            </a:lvl1pPr>
          </a:lstStyle>
          <a:p>
            <a:r>
              <a:rPr lang="en-GB"/>
              <a:t>WS-011 Windows Server 2019 Administration</a:t>
            </a:r>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600"/>
      </a:spcAft>
      <a:defRPr sz="1000" kern="1200" baseline="0">
        <a:solidFill>
          <a:schemeClr val="tx1"/>
        </a:solidFill>
        <a:latin typeface="Segoe UI" panose="020B0502040204020203" pitchFamily="34" charset="0"/>
        <a:ea typeface="+mn-ea"/>
        <a:cs typeface="+mn-cs"/>
      </a:defRPr>
    </a:lvl1pPr>
    <a:lvl2pPr marL="217262" indent="-107956" algn="l" defTabSz="932742" rtl="0" eaLnBrk="1" latinLnBrk="0" hangingPunct="1">
      <a:lnSpc>
        <a:spcPct val="90000"/>
      </a:lnSpc>
      <a:spcAft>
        <a:spcPts val="600"/>
      </a:spcAft>
      <a:buFont typeface="Arial" pitchFamily="34" charset="0"/>
      <a:buChar char="•"/>
      <a:defRPr sz="1000" kern="1200" baseline="0">
        <a:solidFill>
          <a:schemeClr val="tx1"/>
        </a:solidFill>
        <a:latin typeface="Segoe UI" panose="020B0502040204020203" pitchFamily="34" charset="0"/>
        <a:ea typeface="+mn-ea"/>
        <a:cs typeface="+mn-cs"/>
      </a:defRPr>
    </a:lvl2pPr>
    <a:lvl3pPr marL="334664" indent="-117403" algn="l" defTabSz="932742" rtl="0" eaLnBrk="1" latinLnBrk="0" hangingPunct="1">
      <a:lnSpc>
        <a:spcPct val="90000"/>
      </a:lnSpc>
      <a:spcAft>
        <a:spcPts val="600"/>
      </a:spcAft>
      <a:buFont typeface="Arial" pitchFamily="34" charset="0"/>
      <a:buChar char="•"/>
      <a:defRPr sz="1000" kern="1200" baseline="0">
        <a:solidFill>
          <a:schemeClr val="tx1"/>
        </a:solidFill>
        <a:latin typeface="Segoe UI" panose="020B0502040204020203" pitchFamily="34" charset="0"/>
        <a:ea typeface="+mn-ea"/>
        <a:cs typeface="+mn-cs"/>
      </a:defRPr>
    </a:lvl3pPr>
    <a:lvl4pPr marL="492551" indent="-149789" algn="l" defTabSz="932742" rtl="0" eaLnBrk="1" latinLnBrk="0" hangingPunct="1">
      <a:lnSpc>
        <a:spcPct val="90000"/>
      </a:lnSpc>
      <a:spcAft>
        <a:spcPts val="600"/>
      </a:spcAft>
      <a:buFont typeface="Arial" pitchFamily="34" charset="0"/>
      <a:buChar char="•"/>
      <a:defRPr sz="1000" kern="1200" baseline="0">
        <a:solidFill>
          <a:schemeClr val="tx1"/>
        </a:solidFill>
        <a:latin typeface="Segoe UI" panose="020B0502040204020203" pitchFamily="34" charset="0"/>
        <a:ea typeface="+mn-ea"/>
        <a:cs typeface="+mn-cs"/>
      </a:defRPr>
    </a:lvl4pPr>
    <a:lvl5pPr marL="627496" indent="-117403" algn="l" defTabSz="932742" rtl="0" eaLnBrk="1" latinLnBrk="0" hangingPunct="1">
      <a:lnSpc>
        <a:spcPct val="90000"/>
      </a:lnSpc>
      <a:spcAft>
        <a:spcPts val="600"/>
      </a:spcAft>
      <a:buFont typeface="Arial" pitchFamily="34" charset="0"/>
      <a:buChar char="•"/>
      <a:defRPr sz="1000" kern="1200" baseline="0">
        <a:solidFill>
          <a:schemeClr val="tx1"/>
        </a:solidFill>
        <a:latin typeface="Segoe UI" panose="020B0502040204020203"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CA"/>
              <a:t>WS-011 Windows Server 2019 Administration</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6" name="Date Placeholder 5">
            <a:extLst>
              <a:ext uri="{FF2B5EF4-FFF2-40B4-BE49-F238E27FC236}">
                <a16:creationId xmlns:a16="http://schemas.microsoft.com/office/drawing/2014/main" id="{28FF3548-096E-458D-98D5-FB52BB2AA9F8}"/>
              </a:ext>
            </a:extLst>
          </p:cNvPr>
          <p:cNvSpPr>
            <a:spLocks noGrp="1"/>
          </p:cNvSpPr>
          <p:nvPr>
            <p:ph type="dt" idx="1"/>
          </p:nvPr>
        </p:nvSpPr>
        <p:spPr/>
        <p:txBody>
          <a:bodyPr/>
          <a:lstStyle/>
          <a:p>
            <a:r>
              <a:rPr lang="en-US" dirty="0"/>
              <a:t>1: Windows Server administration</a:t>
            </a:r>
          </a:p>
        </p:txBody>
      </p:sp>
      <p:sp>
        <p:nvSpPr>
          <p:cNvPr id="8" name="Footer Placeholder 4">
            <a:extLst>
              <a:ext uri="{FF2B5EF4-FFF2-40B4-BE49-F238E27FC236}">
                <a16:creationId xmlns:a16="http://schemas.microsoft.com/office/drawing/2014/main" id="{24CBEDE3-B39B-4357-BAE6-8970809D96AE}"/>
              </a:ext>
            </a:extLst>
          </p:cNvPr>
          <p:cNvSpPr>
            <a:spLocks noGrp="1"/>
          </p:cNvSpPr>
          <p:nvPr>
            <p:ph type="ftr" sz="quarter" idx="4"/>
          </p:nvPr>
        </p:nvSpPr>
        <p:spPr/>
        <p:txBody>
          <a:bodyPr/>
          <a:lstStyle>
            <a:lvl1pPr>
              <a:defRPr sz="1200"/>
            </a:lvl1pPr>
          </a:lstStyle>
          <a:p>
            <a:r>
              <a:rPr lang="en-US"/>
              <a:t>© Microsoft Corporation</a:t>
            </a:r>
            <a:endParaRPr lang="en-US" dirty="0"/>
          </a:p>
        </p:txBody>
      </p:sp>
      <p:sp>
        <p:nvSpPr>
          <p:cNvPr id="12" name="Slide Image Placeholder 11"/>
          <p:cNvSpPr>
            <a:spLocks noGrp="1" noRot="1" noChangeAspect="1"/>
          </p:cNvSpPr>
          <p:nvPr>
            <p:ph type="sldImg"/>
          </p:nvPr>
        </p:nvSpPr>
        <p:spPr>
          <a:xfrm>
            <a:off x="3810000" y="65088"/>
            <a:ext cx="2971800" cy="1671637"/>
          </a:xfrm>
        </p:spPr>
      </p:sp>
    </p:spTree>
    <p:extLst>
      <p:ext uri="{BB962C8B-B14F-4D97-AF65-F5344CB8AC3E}">
        <p14:creationId xmlns:p14="http://schemas.microsoft.com/office/powerpoint/2010/main" val="2941867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11</a:t>
            </a:fld>
            <a:endParaRPr lang="en-US" noProof="0" dirty="0"/>
          </a:p>
        </p:txBody>
      </p:sp>
      <p:sp>
        <p:nvSpPr>
          <p:cNvPr id="10" name="Notes Placeholder 9"/>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600"/>
              </a:spcAft>
              <a:buClrTx/>
              <a:buSzTx/>
              <a:buFontTx/>
              <a:buNone/>
              <a:tabLst/>
              <a:defRPr/>
            </a:pPr>
            <a:endParaRPr lang="en-GB" sz="1000" b="1" kern="1200" baseline="0" dirty="0">
              <a:solidFill>
                <a:schemeClr val="tx1"/>
              </a:solidFill>
              <a:effectLst/>
              <a:latin typeface="Segoe UI" panose="020B0502040204020203" pitchFamily="34" charset="0"/>
              <a:ea typeface="+mn-ea"/>
              <a:cs typeface="+mn-cs"/>
            </a:endParaRPr>
          </a:p>
          <a:p>
            <a:endParaRPr lang="en-US" dirty="0"/>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2067985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14</a:t>
            </a:fld>
            <a:endParaRPr lang="en-US" noProof="0" dirty="0"/>
          </a:p>
        </p:txBody>
      </p:sp>
      <p:sp>
        <p:nvSpPr>
          <p:cNvPr id="10" name="Notes Placeholder 9"/>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220234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15</a:t>
            </a:fld>
            <a:endParaRPr lang="en-US" noProof="0" dirty="0"/>
          </a:p>
        </p:txBody>
      </p:sp>
      <p:sp>
        <p:nvSpPr>
          <p:cNvPr id="10" name="Notes Placeholder 9"/>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600"/>
              </a:spcAft>
              <a:buClrTx/>
              <a:buSzTx/>
              <a:buFontTx/>
              <a:buNone/>
              <a:tabLst/>
              <a:defRPr/>
            </a:pPr>
            <a:endParaRPr lang="en-GB" sz="1000" b="1" kern="1200" baseline="0" dirty="0">
              <a:solidFill>
                <a:schemeClr val="tx1"/>
              </a:solidFill>
              <a:effectLst/>
              <a:latin typeface="Segoe UI" panose="020B0502040204020203" pitchFamily="34" charset="0"/>
              <a:ea typeface="+mn-ea"/>
              <a:cs typeface="+mn-cs"/>
            </a:endParaRPr>
          </a:p>
          <a:p>
            <a:endParaRPr lang="en-US" dirty="0"/>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1994717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17</a:t>
            </a:fld>
            <a:endParaRPr lang="en-US" noProof="0" dirty="0"/>
          </a:p>
        </p:txBody>
      </p:sp>
      <p:sp>
        <p:nvSpPr>
          <p:cNvPr id="10" name="Notes Placeholder 9"/>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2899436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18</a:t>
            </a:fld>
            <a:endParaRPr lang="en-US" noProof="0" dirty="0"/>
          </a:p>
        </p:txBody>
      </p:sp>
      <p:sp>
        <p:nvSpPr>
          <p:cNvPr id="10" name="Notes Placeholder 9"/>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600"/>
              </a:spcAft>
              <a:buClrTx/>
              <a:buSzTx/>
              <a:buFontTx/>
              <a:buNone/>
              <a:tabLst/>
              <a:defRPr/>
            </a:pPr>
            <a:endParaRPr lang="en-GB" sz="1000" b="1" kern="1200" baseline="0" dirty="0">
              <a:solidFill>
                <a:schemeClr val="tx1"/>
              </a:solidFill>
              <a:effectLst/>
              <a:latin typeface="Segoe UI" panose="020B0502040204020203" pitchFamily="34" charset="0"/>
              <a:ea typeface="+mn-ea"/>
              <a:cs typeface="+mn-cs"/>
            </a:endParaRPr>
          </a:p>
          <a:p>
            <a:endParaRPr lang="en-US" dirty="0"/>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321036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20</a:t>
            </a:fld>
            <a:endParaRPr lang="en-US" noProof="0" dirty="0"/>
          </a:p>
        </p:txBody>
      </p:sp>
      <p:sp>
        <p:nvSpPr>
          <p:cNvPr id="10" name="Notes Placeholder 9"/>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112002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21</a:t>
            </a:fld>
            <a:endParaRPr lang="en-US" noProof="0" dirty="0"/>
          </a:p>
        </p:txBody>
      </p:sp>
      <p:sp>
        <p:nvSpPr>
          <p:cNvPr id="10" name="Notes Placeholder 9"/>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600"/>
              </a:spcAft>
              <a:buClrTx/>
              <a:buSzTx/>
              <a:buFontTx/>
              <a:buNone/>
              <a:tabLst/>
              <a:defRPr/>
            </a:pPr>
            <a:endParaRPr lang="en-GB" sz="1000" b="1" kern="1200" baseline="0" dirty="0">
              <a:solidFill>
                <a:schemeClr val="tx1"/>
              </a:solidFill>
              <a:effectLst/>
              <a:latin typeface="Segoe UI" panose="020B0502040204020203" pitchFamily="34" charset="0"/>
              <a:ea typeface="+mn-ea"/>
              <a:cs typeface="+mn-cs"/>
            </a:endParaRPr>
          </a:p>
          <a:p>
            <a:endParaRPr lang="en-US" dirty="0"/>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1160818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22</a:t>
            </a:fld>
            <a:endParaRPr lang="en-US" noProof="0" dirty="0"/>
          </a:p>
        </p:txBody>
      </p:sp>
      <p:sp>
        <p:nvSpPr>
          <p:cNvPr id="10" name="Notes Placeholder 9"/>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627134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23</a:t>
            </a:fld>
            <a:endParaRPr lang="en-US" noProof="0" dirty="0"/>
          </a:p>
        </p:txBody>
      </p:sp>
      <p:sp>
        <p:nvSpPr>
          <p:cNvPr id="10" name="Notes Placeholder 9"/>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600"/>
              </a:spcAft>
              <a:buClrTx/>
              <a:buSzTx/>
              <a:buFontTx/>
              <a:buNone/>
              <a:tabLst/>
              <a:defRPr/>
            </a:pPr>
            <a:endParaRPr lang="en-GB" sz="1000" b="1" kern="1200" baseline="0" dirty="0">
              <a:solidFill>
                <a:schemeClr val="tx1"/>
              </a:solidFill>
              <a:effectLst/>
              <a:latin typeface="Segoe UI" panose="020B0502040204020203" pitchFamily="34" charset="0"/>
              <a:ea typeface="+mn-ea"/>
              <a:cs typeface="+mn-cs"/>
            </a:endParaRPr>
          </a:p>
          <a:p>
            <a:endParaRPr lang="en-US" dirty="0"/>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775384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24</a:t>
            </a:fld>
            <a:endParaRPr lang="en-US" noProof="0" dirty="0"/>
          </a:p>
        </p:txBody>
      </p:sp>
      <p:sp>
        <p:nvSpPr>
          <p:cNvPr id="10" name="Notes Placeholder 9"/>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3666780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11"/>
          </p:nvPr>
        </p:nvSpPr>
        <p:spPr/>
        <p:txBody>
          <a:bodyPr/>
          <a:lstStyle/>
          <a:p>
            <a:pPr lvl="0"/>
            <a:r>
              <a:rPr lang="en-US" noProof="0"/>
              <a:t>© Microsoft Corporation</a:t>
            </a:r>
            <a:endParaRPr lang="en-US" noProof="0" dirty="0"/>
          </a:p>
        </p:txBody>
      </p:sp>
      <p:sp>
        <p:nvSpPr>
          <p:cNvPr id="7" name="Slide Number Placeholder 6"/>
          <p:cNvSpPr>
            <a:spLocks noGrp="1"/>
          </p:cNvSpPr>
          <p:nvPr>
            <p:ph type="sldNum" sz="quarter" idx="13"/>
          </p:nvPr>
        </p:nvSpPr>
        <p:spPr/>
        <p:txBody>
          <a:bodyPr/>
          <a:lstStyle/>
          <a:p>
            <a:pPr lvl="0"/>
            <a:fld id="{B4008EB6-D09E-4580-8CD6-DDB14511944F}" type="slidenum">
              <a:rPr lang="en-US" noProof="0" smtClean="0"/>
              <a:pPr lvl="0"/>
              <a:t>2</a:t>
            </a:fld>
            <a:endParaRPr lang="en-US" noProof="0" dirty="0"/>
          </a:p>
        </p:txBody>
      </p:sp>
      <p:sp>
        <p:nvSpPr>
          <p:cNvPr id="10" name="Slide Image Placeholder 9"/>
          <p:cNvSpPr>
            <a:spLocks noGrp="1" noRot="1" noChangeAspect="1"/>
          </p:cNvSpPr>
          <p:nvPr>
            <p:ph type="sldImg"/>
          </p:nvPr>
        </p:nvSpPr>
        <p:spPr>
          <a:xfrm>
            <a:off x="3810000" y="65088"/>
            <a:ext cx="2971800" cy="1671637"/>
          </a:xfrm>
        </p:spPr>
      </p:sp>
      <p:sp>
        <p:nvSpPr>
          <p:cNvPr id="11" name="Notes Placeholder 10"/>
          <p:cNvSpPr>
            <a:spLocks noGrp="1"/>
          </p:cNvSpPr>
          <p:nvPr>
            <p:ph type="body" idx="1"/>
          </p:nvPr>
        </p:nvSpPr>
        <p:spPr/>
        <p:txBody>
          <a:bodyPr/>
          <a:lstStyle/>
          <a:p>
            <a:endParaRPr lang="en-US" dirty="0"/>
          </a:p>
        </p:txBody>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2169772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25</a:t>
            </a:fld>
            <a:endParaRPr lang="en-US" noProof="0" dirty="0"/>
          </a:p>
        </p:txBody>
      </p:sp>
      <p:sp>
        <p:nvSpPr>
          <p:cNvPr id="10" name="Notes Placeholder 9"/>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600"/>
              </a:spcAft>
              <a:buClrTx/>
              <a:buSzTx/>
              <a:buFontTx/>
              <a:buNone/>
              <a:tabLst/>
              <a:defRPr/>
            </a:pPr>
            <a:endParaRPr lang="en-GB" sz="1000" b="1" kern="1200" baseline="0" dirty="0">
              <a:solidFill>
                <a:schemeClr val="tx1"/>
              </a:solidFill>
              <a:effectLst/>
              <a:latin typeface="Segoe UI" panose="020B0502040204020203" pitchFamily="34" charset="0"/>
              <a:ea typeface="+mn-ea"/>
              <a:cs typeface="+mn-cs"/>
            </a:endParaRPr>
          </a:p>
          <a:p>
            <a:endParaRPr lang="en-US" dirty="0"/>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1492863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26</a:t>
            </a:fld>
            <a:endParaRPr lang="en-US" noProof="0" dirty="0"/>
          </a:p>
        </p:txBody>
      </p:sp>
      <p:sp>
        <p:nvSpPr>
          <p:cNvPr id="10" name="Notes Placeholder 9"/>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2534068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27</a:t>
            </a:fld>
            <a:endParaRPr lang="en-US" noProof="0" dirty="0"/>
          </a:p>
        </p:txBody>
      </p:sp>
      <p:sp>
        <p:nvSpPr>
          <p:cNvPr id="10" name="Notes Placeholder 9"/>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600"/>
              </a:spcAft>
              <a:buClrTx/>
              <a:buSzTx/>
              <a:buFontTx/>
              <a:buNone/>
              <a:tabLst/>
              <a:defRPr/>
            </a:pPr>
            <a:endParaRPr lang="en-GB" sz="1000" b="1" kern="1200" baseline="0" dirty="0">
              <a:solidFill>
                <a:schemeClr val="tx1"/>
              </a:solidFill>
              <a:effectLst/>
              <a:latin typeface="Segoe UI" panose="020B0502040204020203" pitchFamily="34" charset="0"/>
              <a:ea typeface="+mn-ea"/>
              <a:cs typeface="+mn-cs"/>
            </a:endParaRPr>
          </a:p>
          <a:p>
            <a:endParaRPr lang="en-US" dirty="0"/>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1894638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28</a:t>
            </a:fld>
            <a:endParaRPr lang="en-US" noProof="0" dirty="0"/>
          </a:p>
        </p:txBody>
      </p:sp>
      <p:sp>
        <p:nvSpPr>
          <p:cNvPr id="10" name="Notes Placeholder 9"/>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3333191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29</a:t>
            </a:fld>
            <a:endParaRPr lang="en-US" noProof="0" dirty="0"/>
          </a:p>
        </p:txBody>
      </p:sp>
      <p:sp>
        <p:nvSpPr>
          <p:cNvPr id="10" name="Notes Placeholder 9"/>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600"/>
              </a:spcAft>
              <a:buClrTx/>
              <a:buSzTx/>
              <a:buFontTx/>
              <a:buNone/>
              <a:tabLst/>
              <a:defRPr/>
            </a:pPr>
            <a:endParaRPr lang="en-GB" sz="1000" b="1" kern="1200" baseline="0" dirty="0">
              <a:solidFill>
                <a:schemeClr val="tx1"/>
              </a:solidFill>
              <a:effectLst/>
              <a:latin typeface="Segoe UI" panose="020B0502040204020203" pitchFamily="34" charset="0"/>
              <a:ea typeface="+mn-ea"/>
              <a:cs typeface="+mn-cs"/>
            </a:endParaRPr>
          </a:p>
          <a:p>
            <a:endParaRPr lang="en-US" dirty="0"/>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3897584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30</a:t>
            </a:fld>
            <a:endParaRPr lang="en-US" noProof="0" dirty="0"/>
          </a:p>
        </p:txBody>
      </p:sp>
      <p:sp>
        <p:nvSpPr>
          <p:cNvPr id="10" name="Notes Placeholder 9"/>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3221399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31</a:t>
            </a:fld>
            <a:endParaRPr lang="en-US" noProof="0" dirty="0"/>
          </a:p>
        </p:txBody>
      </p:sp>
      <p:sp>
        <p:nvSpPr>
          <p:cNvPr id="10" name="Notes Placeholder 9"/>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600"/>
              </a:spcAft>
              <a:buClrTx/>
              <a:buSzTx/>
              <a:buFontTx/>
              <a:buNone/>
              <a:tabLst/>
              <a:defRPr/>
            </a:pPr>
            <a:endParaRPr lang="en-GB" sz="1000" b="1" kern="1200" baseline="0" dirty="0">
              <a:solidFill>
                <a:schemeClr val="tx1"/>
              </a:solidFill>
              <a:effectLst/>
              <a:latin typeface="Segoe UI" panose="020B0502040204020203" pitchFamily="34" charset="0"/>
              <a:ea typeface="+mn-ea"/>
              <a:cs typeface="+mn-cs"/>
            </a:endParaRPr>
          </a:p>
          <a:p>
            <a:endParaRPr lang="en-US" dirty="0"/>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3007907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32</a:t>
            </a:fld>
            <a:endParaRPr lang="en-US" noProof="0" dirty="0"/>
          </a:p>
        </p:txBody>
      </p:sp>
      <p:sp>
        <p:nvSpPr>
          <p:cNvPr id="10" name="Notes Placeholder 9"/>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1496367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33</a:t>
            </a:fld>
            <a:endParaRPr lang="en-US" noProof="0" dirty="0"/>
          </a:p>
        </p:txBody>
      </p:sp>
      <p:sp>
        <p:nvSpPr>
          <p:cNvPr id="10" name="Notes Placeholder 9"/>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600"/>
              </a:spcAft>
              <a:buClrTx/>
              <a:buSzTx/>
              <a:buFontTx/>
              <a:buNone/>
              <a:tabLst/>
              <a:defRPr/>
            </a:pPr>
            <a:endParaRPr lang="en-GB" sz="1000" b="1" kern="1200" baseline="0" dirty="0">
              <a:solidFill>
                <a:schemeClr val="tx1"/>
              </a:solidFill>
              <a:effectLst/>
              <a:latin typeface="Segoe UI" panose="020B0502040204020203" pitchFamily="34" charset="0"/>
              <a:ea typeface="+mn-ea"/>
              <a:cs typeface="+mn-cs"/>
            </a:endParaRPr>
          </a:p>
          <a:p>
            <a:endParaRPr lang="en-US" dirty="0"/>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3127146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34</a:t>
            </a:fld>
            <a:endParaRPr lang="en-US" noProof="0" dirty="0"/>
          </a:p>
        </p:txBody>
      </p:sp>
      <p:sp>
        <p:nvSpPr>
          <p:cNvPr id="10" name="Notes Placeholder 9"/>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2803079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r>
              <a:rPr lang="en-GB"/>
              <a:t>WS-011 Windows Server 2019 Administration</a:t>
            </a:r>
            <a:endParaRPr lang="en-US" dirty="0"/>
          </a:p>
        </p:txBody>
      </p:sp>
      <p:sp>
        <p:nvSpPr>
          <p:cNvPr id="5" name="Footer Placeholder 4"/>
          <p:cNvSpPr>
            <a:spLocks noGrp="1"/>
          </p:cNvSpPr>
          <p:nvPr>
            <p:ph type="ftr" sz="quarter" idx="4"/>
          </p:nvPr>
        </p:nvSpPr>
        <p:spPr/>
        <p:txBody>
          <a:bodyPr/>
          <a:lstStyle/>
          <a:p>
            <a:r>
              <a:rPr lang="en-US"/>
              <a:t>© Microsoft Corporation</a:t>
            </a:r>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
        <p:nvSpPr>
          <p:cNvPr id="10" name="Notes Placeholder 9"/>
          <p:cNvSpPr>
            <a:spLocks noGrp="1"/>
          </p:cNvSpPr>
          <p:nvPr>
            <p:ph type="body" idx="1"/>
          </p:nvPr>
        </p:nvSpPr>
        <p:spPr/>
        <p:txBody>
          <a:bodyPr/>
          <a:lstStyle/>
          <a:p>
            <a:endParaRPr lang="en-GB" dirty="0"/>
          </a:p>
          <a:p>
            <a:r>
              <a:rPr lang="en-GB" dirty="0"/>
              <a:t>This module introduces you to Windows Server 2019 and describes the various editions and installation options </a:t>
            </a:r>
          </a:p>
          <a:p>
            <a:r>
              <a:rPr lang="en-GB" dirty="0"/>
              <a:t>Lessons</a:t>
            </a:r>
          </a:p>
          <a:p>
            <a:r>
              <a:rPr lang="en-GB" dirty="0"/>
              <a:t>Introducing Windows Server 2019</a:t>
            </a:r>
          </a:p>
          <a:p>
            <a:r>
              <a:rPr lang="en-GB" dirty="0"/>
              <a:t>Overview of Windows Server Core</a:t>
            </a:r>
          </a:p>
          <a:p>
            <a:r>
              <a:rPr lang="en-GB" dirty="0"/>
              <a:t>Overview of Windows Server administration principles and tools</a:t>
            </a:r>
          </a:p>
          <a:p>
            <a:endParaRPr lang="en-US" dirty="0"/>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1724057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35</a:t>
            </a:fld>
            <a:endParaRPr lang="en-US" noProof="0" dirty="0"/>
          </a:p>
        </p:txBody>
      </p:sp>
      <p:sp>
        <p:nvSpPr>
          <p:cNvPr id="10" name="Notes Placeholder 9"/>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600"/>
              </a:spcAft>
              <a:buClrTx/>
              <a:buSzTx/>
              <a:buFontTx/>
              <a:buNone/>
              <a:tabLst/>
              <a:defRPr/>
            </a:pPr>
            <a:endParaRPr lang="en-GB" sz="1000" b="1" kern="1200" baseline="0" dirty="0">
              <a:solidFill>
                <a:schemeClr val="tx1"/>
              </a:solidFill>
              <a:effectLst/>
              <a:latin typeface="Segoe UI" panose="020B0502040204020203" pitchFamily="34" charset="0"/>
              <a:ea typeface="+mn-ea"/>
              <a:cs typeface="+mn-cs"/>
            </a:endParaRPr>
          </a:p>
          <a:p>
            <a:endParaRPr lang="en-US" dirty="0"/>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1663744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36</a:t>
            </a:fld>
            <a:endParaRPr lang="en-US" noProof="0" dirty="0"/>
          </a:p>
        </p:txBody>
      </p:sp>
      <p:sp>
        <p:nvSpPr>
          <p:cNvPr id="10" name="Notes Placeholder 9"/>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2440621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37</a:t>
            </a:fld>
            <a:endParaRPr lang="en-US" noProof="0" dirty="0"/>
          </a:p>
        </p:txBody>
      </p:sp>
      <p:sp>
        <p:nvSpPr>
          <p:cNvPr id="10" name="Notes Placeholder 9"/>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600"/>
              </a:spcAft>
              <a:buClrTx/>
              <a:buSzTx/>
              <a:buFontTx/>
              <a:buNone/>
              <a:tabLst/>
              <a:defRPr/>
            </a:pPr>
            <a:endParaRPr lang="en-GB" sz="1000" b="1" kern="1200" baseline="0" dirty="0">
              <a:solidFill>
                <a:schemeClr val="tx1"/>
              </a:solidFill>
              <a:effectLst/>
              <a:latin typeface="Segoe UI" panose="020B0502040204020203" pitchFamily="34" charset="0"/>
              <a:ea typeface="+mn-ea"/>
              <a:cs typeface="+mn-cs"/>
            </a:endParaRPr>
          </a:p>
          <a:p>
            <a:endParaRPr lang="en-US" dirty="0"/>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1818630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38</a:t>
            </a:fld>
            <a:endParaRPr lang="en-US" noProof="0" dirty="0"/>
          </a:p>
        </p:txBody>
      </p:sp>
      <p:sp>
        <p:nvSpPr>
          <p:cNvPr id="10" name="Notes Placeholder 9"/>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2070764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39</a:t>
            </a:fld>
            <a:endParaRPr lang="en-US" noProof="0" dirty="0"/>
          </a:p>
        </p:txBody>
      </p:sp>
      <p:sp>
        <p:nvSpPr>
          <p:cNvPr id="10" name="Notes Placeholder 9"/>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600"/>
              </a:spcAft>
              <a:buClrTx/>
              <a:buSzTx/>
              <a:buFontTx/>
              <a:buNone/>
              <a:tabLst/>
              <a:defRPr/>
            </a:pPr>
            <a:endParaRPr lang="en-GB" sz="1000" b="1" kern="1200" baseline="0" dirty="0">
              <a:solidFill>
                <a:schemeClr val="tx1"/>
              </a:solidFill>
              <a:effectLst/>
              <a:latin typeface="Segoe UI" panose="020B0502040204020203" pitchFamily="34" charset="0"/>
              <a:ea typeface="+mn-ea"/>
              <a:cs typeface="+mn-cs"/>
            </a:endParaRPr>
          </a:p>
          <a:p>
            <a:endParaRPr lang="en-US" dirty="0"/>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368978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40</a:t>
            </a:fld>
            <a:endParaRPr lang="en-US" noProof="0" dirty="0"/>
          </a:p>
        </p:txBody>
      </p:sp>
      <p:sp>
        <p:nvSpPr>
          <p:cNvPr id="10" name="Notes Placeholder 9"/>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10257305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41</a:t>
            </a:fld>
            <a:endParaRPr lang="en-US" noProof="0" dirty="0"/>
          </a:p>
        </p:txBody>
      </p:sp>
      <p:sp>
        <p:nvSpPr>
          <p:cNvPr id="10" name="Notes Placeholder 9"/>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600"/>
              </a:spcAft>
              <a:buClrTx/>
              <a:buSzTx/>
              <a:buFontTx/>
              <a:buNone/>
              <a:tabLst/>
              <a:defRPr/>
            </a:pPr>
            <a:endParaRPr lang="en-GB" sz="1000" b="1" kern="1200" baseline="0" dirty="0">
              <a:solidFill>
                <a:schemeClr val="tx1"/>
              </a:solidFill>
              <a:effectLst/>
              <a:latin typeface="Segoe UI" panose="020B0502040204020203" pitchFamily="34" charset="0"/>
              <a:ea typeface="+mn-ea"/>
              <a:cs typeface="+mn-cs"/>
            </a:endParaRPr>
          </a:p>
          <a:p>
            <a:endParaRPr lang="en-US" dirty="0"/>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16455537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42</a:t>
            </a:fld>
            <a:endParaRPr lang="en-US" noProof="0" dirty="0"/>
          </a:p>
        </p:txBody>
      </p:sp>
      <p:sp>
        <p:nvSpPr>
          <p:cNvPr id="10" name="Notes Placeholder 9"/>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18348521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43</a:t>
            </a:fld>
            <a:endParaRPr lang="en-US" noProof="0" dirty="0"/>
          </a:p>
        </p:txBody>
      </p:sp>
      <p:sp>
        <p:nvSpPr>
          <p:cNvPr id="10" name="Notes Placeholder 9"/>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600"/>
              </a:spcAft>
              <a:buClrTx/>
              <a:buSzTx/>
              <a:buFontTx/>
              <a:buNone/>
              <a:tabLst/>
              <a:defRPr/>
            </a:pPr>
            <a:endParaRPr lang="en-GB" sz="1000" b="1" kern="1200" baseline="0" dirty="0">
              <a:solidFill>
                <a:schemeClr val="tx1"/>
              </a:solidFill>
              <a:effectLst/>
              <a:latin typeface="Segoe UI" panose="020B0502040204020203" pitchFamily="34" charset="0"/>
              <a:ea typeface="+mn-ea"/>
              <a:cs typeface="+mn-cs"/>
            </a:endParaRPr>
          </a:p>
          <a:p>
            <a:endParaRPr lang="en-US" dirty="0"/>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3243937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44</a:t>
            </a:fld>
            <a:endParaRPr lang="en-US" noProof="0" dirty="0"/>
          </a:p>
        </p:txBody>
      </p:sp>
      <p:sp>
        <p:nvSpPr>
          <p:cNvPr id="10" name="Notes Placeholder 9"/>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3180502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r>
              <a:rPr lang="en-GB"/>
              <a:t>WS-011 Windows Server 2019 Administration</a:t>
            </a:r>
            <a:endParaRPr lang="en-US" dirty="0"/>
          </a:p>
        </p:txBody>
      </p:sp>
      <p:sp>
        <p:nvSpPr>
          <p:cNvPr id="5" name="Footer Placeholder 4"/>
          <p:cNvSpPr>
            <a:spLocks noGrp="1"/>
          </p:cNvSpPr>
          <p:nvPr>
            <p:ph type="ftr" sz="quarter" idx="4"/>
          </p:nvPr>
        </p:nvSpPr>
        <p:spPr/>
        <p:txBody>
          <a:bodyPr/>
          <a:lstStyle/>
          <a:p>
            <a:r>
              <a:rPr lang="en-US"/>
              <a:t>© Microsoft Corporation</a:t>
            </a:r>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
        <p:nvSpPr>
          <p:cNvPr id="10" name="Notes Placeholder 9"/>
          <p:cNvSpPr>
            <a:spLocks noGrp="1"/>
          </p:cNvSpPr>
          <p:nvPr>
            <p:ph type="body" idx="1"/>
          </p:nvPr>
        </p:nvSpPr>
        <p:spPr/>
        <p:txBody>
          <a:bodyPr/>
          <a:lstStyle/>
          <a:p>
            <a:endParaRPr lang="en-GB" dirty="0"/>
          </a:p>
          <a:p>
            <a:r>
              <a:rPr lang="en-GB" dirty="0"/>
              <a:t>This module introduces you to Windows Server 2019 and describes the various editions and installation options </a:t>
            </a:r>
          </a:p>
          <a:p>
            <a:r>
              <a:rPr lang="en-GB" dirty="0"/>
              <a:t>Lessons</a:t>
            </a:r>
          </a:p>
          <a:p>
            <a:r>
              <a:rPr lang="en-GB" dirty="0"/>
              <a:t>Introducing Windows Server 2019</a:t>
            </a:r>
          </a:p>
          <a:p>
            <a:r>
              <a:rPr lang="en-GB" dirty="0"/>
              <a:t>Overview of Windows Server Core</a:t>
            </a:r>
          </a:p>
          <a:p>
            <a:r>
              <a:rPr lang="en-GB" dirty="0"/>
              <a:t>Overview of Windows Server administration principles and tools</a:t>
            </a:r>
          </a:p>
          <a:p>
            <a:endParaRPr lang="en-US" dirty="0"/>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21236521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45</a:t>
            </a:fld>
            <a:endParaRPr lang="en-US" noProof="0" dirty="0"/>
          </a:p>
        </p:txBody>
      </p:sp>
      <p:sp>
        <p:nvSpPr>
          <p:cNvPr id="10" name="Notes Placeholder 9"/>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600"/>
              </a:spcAft>
              <a:buClrTx/>
              <a:buSzTx/>
              <a:buFontTx/>
              <a:buNone/>
              <a:tabLst/>
              <a:defRPr/>
            </a:pPr>
            <a:endParaRPr lang="en-GB" sz="1000" b="1" kern="1200" baseline="0" dirty="0">
              <a:solidFill>
                <a:schemeClr val="tx1"/>
              </a:solidFill>
              <a:effectLst/>
              <a:latin typeface="Segoe UI" panose="020B0502040204020203" pitchFamily="34" charset="0"/>
              <a:ea typeface="+mn-ea"/>
              <a:cs typeface="+mn-cs"/>
            </a:endParaRPr>
          </a:p>
          <a:p>
            <a:endParaRPr lang="en-US" dirty="0"/>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13882788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46</a:t>
            </a:fld>
            <a:endParaRPr lang="en-US" noProof="0" dirty="0"/>
          </a:p>
        </p:txBody>
      </p:sp>
      <p:sp>
        <p:nvSpPr>
          <p:cNvPr id="10" name="Notes Placeholder 9"/>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30082302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15272552-6372-4BB3-8D27-8F247420F96D}" type="slidenum">
              <a:rPr lang="ru-RU" smtClean="0"/>
              <a:t>51</a:t>
            </a:fld>
            <a:endParaRPr lang="ru-RU"/>
          </a:p>
        </p:txBody>
      </p:sp>
    </p:spTree>
    <p:extLst>
      <p:ext uri="{BB962C8B-B14F-4D97-AF65-F5344CB8AC3E}">
        <p14:creationId xmlns:p14="http://schemas.microsoft.com/office/powerpoint/2010/main" val="28537702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64</a:t>
            </a:fld>
            <a:endParaRPr lang="en-US" noProof="0" dirty="0"/>
          </a:p>
        </p:txBody>
      </p:sp>
      <p:sp>
        <p:nvSpPr>
          <p:cNvPr id="10" name="Notes Placeholder 9"/>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31494690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D7B9D4F-5F19-438C-92E8-037C6AE8F87D}" type="slidenum">
              <a:rPr lang="en-US" smtClean="0"/>
              <a:pPr/>
              <a:t>82</a:t>
            </a:fld>
            <a:endParaRPr lang="en-US" dirty="0"/>
          </a:p>
        </p:txBody>
      </p:sp>
      <p:sp>
        <p:nvSpPr>
          <p:cNvPr id="15" name="Slide Image Placeholder 14"/>
          <p:cNvSpPr>
            <a:spLocks noGrp="1" noRot="1" noChangeAspect="1"/>
          </p:cNvSpPr>
          <p:nvPr>
            <p:ph type="sldImg"/>
          </p:nvPr>
        </p:nvSpPr>
        <p:spPr>
          <a:xfrm>
            <a:off x="3810000" y="65088"/>
            <a:ext cx="2971800" cy="1671637"/>
          </a:xfrm>
        </p:spPr>
      </p:sp>
      <p:sp>
        <p:nvSpPr>
          <p:cNvPr id="16" name="Notes Placeholder 15"/>
          <p:cNvSpPr>
            <a:spLocks noGrp="1"/>
          </p:cNvSpPr>
          <p:nvPr>
            <p:ph type="body" idx="1"/>
          </p:nvPr>
        </p:nvSpPr>
        <p:spPr/>
        <p:txBody>
          <a:bodyPr/>
          <a:lstStyle/>
          <a:p>
            <a:endParaRPr lang="en-US"/>
          </a:p>
        </p:txBody>
      </p:sp>
      <p:sp>
        <p:nvSpPr>
          <p:cNvPr id="17" name="Header Placeholder 3"/>
          <p:cNvSpPr>
            <a:spLocks noGrp="1"/>
          </p:cNvSpPr>
          <p:nvPr>
            <p:ph type="hdr" sz="quarter"/>
          </p:nvPr>
        </p:nvSpPr>
        <p:spPr>
          <a:xfrm>
            <a:off x="76199" y="81348"/>
            <a:ext cx="3596640" cy="249284"/>
          </a:xfrm>
        </p:spPr>
        <p:txBody>
          <a:bodyPr/>
          <a:lstStyle/>
          <a:p>
            <a:r>
              <a:rPr lang="en-GB"/>
              <a:t>WS-011 Windows Server 2019 Administration</a:t>
            </a:r>
            <a:endParaRPr lang="en-US" dirty="0"/>
          </a:p>
        </p:txBody>
      </p:sp>
      <p:sp>
        <p:nvSpPr>
          <p:cNvPr id="18" name="Footer Placeholder 4"/>
          <p:cNvSpPr>
            <a:spLocks noGrp="1"/>
          </p:cNvSpPr>
          <p:nvPr>
            <p:ph type="ftr" sz="quarter" idx="4"/>
          </p:nvPr>
        </p:nvSpPr>
        <p:spPr>
          <a:xfrm>
            <a:off x="109220" y="8846820"/>
            <a:ext cx="5811520" cy="195944"/>
          </a:xfrm>
        </p:spPr>
        <p:txBody>
          <a:bodyPr/>
          <a:lstStyle/>
          <a:p>
            <a:r>
              <a:rPr lang="en-US"/>
              <a:t>© Microsoft Corporation</a:t>
            </a:r>
            <a:endParaRPr lang="en-US" dirty="0"/>
          </a:p>
        </p:txBody>
      </p:sp>
      <p:sp>
        <p:nvSpPr>
          <p:cNvPr id="19"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4054452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5</a:t>
            </a:fld>
            <a:endParaRPr lang="en-US" noProof="0" dirty="0"/>
          </a:p>
        </p:txBody>
      </p:sp>
      <p:sp>
        <p:nvSpPr>
          <p:cNvPr id="10" name="Notes Placeholder 9"/>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1560365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Students may find it helpful to work through a simple example of a concurrent update; perhaps a bank account balance.</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D77BED8B-1337-41D6-BAC4-A167994B7A4B}" type="slidenum">
              <a:rPr lang="en-US" sz="1000" b="0" smtClean="0"/>
              <a:t>6</a:t>
            </a:fld>
            <a:endParaRPr lang="en-US" sz="1000" b="0"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10987C</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5: SQL Server Concurrency</a:t>
            </a:r>
          </a:p>
        </p:txBody>
      </p:sp>
    </p:spTree>
    <p:extLst>
      <p:ext uri="{BB962C8B-B14F-4D97-AF65-F5344CB8AC3E}">
        <p14:creationId xmlns:p14="http://schemas.microsoft.com/office/powerpoint/2010/main" val="1153294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7</a:t>
            </a:fld>
            <a:endParaRPr lang="en-US" noProof="0" dirty="0"/>
          </a:p>
        </p:txBody>
      </p:sp>
      <p:sp>
        <p:nvSpPr>
          <p:cNvPr id="10" name="Notes Placeholder 9"/>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1940568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8</a:t>
            </a:fld>
            <a:endParaRPr lang="en-US" noProof="0" dirty="0"/>
          </a:p>
        </p:txBody>
      </p:sp>
      <p:sp>
        <p:nvSpPr>
          <p:cNvPr id="10" name="Notes Placeholder 9"/>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600"/>
              </a:spcAft>
              <a:buClrTx/>
              <a:buSzTx/>
              <a:buFontTx/>
              <a:buNone/>
              <a:tabLst/>
              <a:defRPr/>
            </a:pPr>
            <a:endParaRPr lang="en-GB" sz="1000" b="1" kern="1200" baseline="0" dirty="0">
              <a:solidFill>
                <a:schemeClr val="tx1"/>
              </a:solidFill>
              <a:effectLst/>
              <a:latin typeface="Segoe UI" panose="020B0502040204020203" pitchFamily="34" charset="0"/>
              <a:ea typeface="+mn-ea"/>
              <a:cs typeface="+mn-cs"/>
            </a:endParaRPr>
          </a:p>
          <a:p>
            <a:endParaRPr lang="en-US" dirty="0"/>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176315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p:nvPr>
        </p:nvSpPr>
        <p:spPr/>
        <p:txBody>
          <a:bodyPr/>
          <a:lstStyle/>
          <a:p>
            <a:pPr lvl="0"/>
            <a:r>
              <a:rPr lang="en-GB" noProof="0"/>
              <a:t>WS-011 Windows Server 2019 Administration</a:t>
            </a:r>
            <a:endParaRPr lang="en-US" noProof="0" dirty="0"/>
          </a:p>
        </p:txBody>
      </p:sp>
      <p:sp>
        <p:nvSpPr>
          <p:cNvPr id="5" name="Footer Placeholder 4"/>
          <p:cNvSpPr>
            <a:spLocks noGrp="1"/>
          </p:cNvSpPr>
          <p:nvPr>
            <p:ph type="ftr" sz="quarter" idx="4"/>
          </p:nvPr>
        </p:nvSpPr>
        <p:spPr/>
        <p:txBody>
          <a:bodyPr/>
          <a:lstStyle/>
          <a:p>
            <a:pPr lvl="0"/>
            <a:r>
              <a:rPr lang="en-US" noProof="0"/>
              <a:t>© Microsoft Corporation</a:t>
            </a:r>
            <a:endParaRPr lang="en-US" noProof="0" dirty="0"/>
          </a:p>
        </p:txBody>
      </p:sp>
      <p:sp>
        <p:nvSpPr>
          <p:cNvPr id="6" name="Slide Number Placeholder 5"/>
          <p:cNvSpPr>
            <a:spLocks noGrp="1"/>
          </p:cNvSpPr>
          <p:nvPr>
            <p:ph type="sldNum" sz="quarter" idx="5"/>
          </p:nvPr>
        </p:nvSpPr>
        <p:spPr/>
        <p:txBody>
          <a:bodyPr/>
          <a:lstStyle/>
          <a:p>
            <a:pPr lvl="0"/>
            <a:fld id="{B4008EB6-D09E-4580-8CD6-DDB14511944F}" type="slidenum">
              <a:rPr lang="en-US" noProof="0" smtClean="0"/>
              <a:pPr lvl="0"/>
              <a:t>10</a:t>
            </a:fld>
            <a:endParaRPr lang="en-US" noProof="0" dirty="0"/>
          </a:p>
        </p:txBody>
      </p:sp>
      <p:sp>
        <p:nvSpPr>
          <p:cNvPr id="10" name="Notes Placeholder 9"/>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a:xfrm>
            <a:off x="3810000" y="65088"/>
            <a:ext cx="2971800" cy="1671637"/>
          </a:xfrm>
        </p:spPr>
      </p:sp>
      <p:sp>
        <p:nvSpPr>
          <p:cNvPr id="12" name="Date Placeholder 5">
            <a:extLst>
              <a:ext uri="{FF2B5EF4-FFF2-40B4-BE49-F238E27FC236}">
                <a16:creationId xmlns:a16="http://schemas.microsoft.com/office/drawing/2014/main" id="{28FF3548-096E-458D-98D5-FB52BB2AA9F8}"/>
              </a:ext>
            </a:extLst>
          </p:cNvPr>
          <p:cNvSpPr>
            <a:spLocks noGrp="1"/>
          </p:cNvSpPr>
          <p:nvPr>
            <p:ph type="dt" idx="1"/>
          </p:nvPr>
        </p:nvSpPr>
        <p:spPr>
          <a:xfrm>
            <a:off x="63500" y="366781"/>
            <a:ext cx="3596639" cy="249284"/>
          </a:xfrm>
        </p:spPr>
        <p:txBody>
          <a:bodyPr/>
          <a:lstStyle/>
          <a:p>
            <a:r>
              <a:rPr lang="en-US" dirty="0"/>
              <a:t>1: Windows Server administration</a:t>
            </a:r>
          </a:p>
        </p:txBody>
      </p:sp>
    </p:spTree>
    <p:extLst>
      <p:ext uri="{BB962C8B-B14F-4D97-AF65-F5344CB8AC3E}">
        <p14:creationId xmlns:p14="http://schemas.microsoft.com/office/powerpoint/2010/main" val="15848960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Azure-013">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45B90F-ED15-44D3-96B2-5A10DBE549C7}"/>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013 course title</a:t>
            </a:r>
          </a:p>
        </p:txBody>
      </p:sp>
      <p:pic>
        <p:nvPicPr>
          <p:cNvPr id="5" name="Picture 4">
            <a:extLst>
              <a:ext uri="{FF2B5EF4-FFF2-40B4-BE49-F238E27FC236}">
                <a16:creationId xmlns:a16="http://schemas.microsoft.com/office/drawing/2014/main" id="{B0419340-DB0C-B34E-84FE-2AA1A19A58C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6" name="Text Box 3">
            <a:extLst>
              <a:ext uri="{FF2B5EF4-FFF2-40B4-BE49-F238E27FC236}">
                <a16:creationId xmlns:a16="http://schemas.microsoft.com/office/drawing/2014/main" id="{7655F3DD-5E48-45CA-8835-7C62F6A54A7B}"/>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829B3EE3-78C9-42D1-8CA3-0D7AA40D20A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ext Box 3">
            <a:extLst>
              <a:ext uri="{FF2B5EF4-FFF2-40B4-BE49-F238E27FC236}">
                <a16:creationId xmlns:a16="http://schemas.microsoft.com/office/drawing/2014/main" id="{D5C9C0CA-5412-444C-AB27-254242F36789}"/>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0" name="Picture 9">
            <a:extLst>
              <a:ext uri="{FF2B5EF4-FFF2-40B4-BE49-F238E27FC236}">
                <a16:creationId xmlns:a16="http://schemas.microsoft.com/office/drawing/2014/main" id="{B4F44138-DA16-438A-A9CC-A0DA568A578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11" name="Text Box 3">
            <a:extLst>
              <a:ext uri="{FF2B5EF4-FFF2-40B4-BE49-F238E27FC236}">
                <a16:creationId xmlns:a16="http://schemas.microsoft.com/office/drawing/2014/main" id="{F95D034C-1400-44EE-9EE8-916E4B937225}"/>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2" name="Picture 11">
            <a:extLst>
              <a:ext uri="{FF2B5EF4-FFF2-40B4-BE49-F238E27FC236}">
                <a16:creationId xmlns:a16="http://schemas.microsoft.com/office/drawing/2014/main" id="{31087E75-CE0A-44D2-88D7-501C474506D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01" y="0"/>
            <a:ext cx="2833511" cy="1270000"/>
          </a:xfrm>
          <a:prstGeom prst="rect">
            <a:avLst/>
          </a:prstGeom>
        </p:spPr>
      </p:pic>
      <p:pic>
        <p:nvPicPr>
          <p:cNvPr id="13" name="Picture 12">
            <a:extLst>
              <a:ext uri="{FF2B5EF4-FFF2-40B4-BE49-F238E27FC236}">
                <a16:creationId xmlns:a16="http://schemas.microsoft.com/office/drawing/2014/main" id="{F0436F2F-8073-42D9-8476-6182D40216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14" name="Text Box 3">
            <a:extLst>
              <a:ext uri="{FF2B5EF4-FFF2-40B4-BE49-F238E27FC236}">
                <a16:creationId xmlns:a16="http://schemas.microsoft.com/office/drawing/2014/main" id="{EDF3A509-A6D2-464E-93B2-B7FE5F7C6615}"/>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5" name="Picture 14">
            <a:extLst>
              <a:ext uri="{FF2B5EF4-FFF2-40B4-BE49-F238E27FC236}">
                <a16:creationId xmlns:a16="http://schemas.microsoft.com/office/drawing/2014/main" id="{D9F65C13-9517-46D7-B172-E7B0C864FF0B}"/>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901" y="0"/>
            <a:ext cx="2833511" cy="1270000"/>
          </a:xfrm>
          <a:prstGeom prst="rect">
            <a:avLst/>
          </a:prstGeom>
        </p:spPr>
      </p:pic>
    </p:spTree>
    <p:extLst>
      <p:ext uri="{BB962C8B-B14F-4D97-AF65-F5344CB8AC3E}">
        <p14:creationId xmlns:p14="http://schemas.microsoft.com/office/powerpoint/2010/main" val="405933362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Graphic with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B612EA3-156C-452F-8FA1-54D65FBA241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5A61170-B667-49B9-91A9-CA1EE6ED9C34}"/>
              </a:ext>
            </a:extLst>
          </p:cNvPr>
          <p:cNvSpPr>
            <a:spLocks noGrp="1"/>
          </p:cNvSpPr>
          <p:nvPr>
            <p:ph sz="quarter" idx="10"/>
          </p:nvPr>
        </p:nvSpPr>
        <p:spPr>
          <a:xfrm>
            <a:off x="465138" y="1976283"/>
            <a:ext cx="11544299" cy="45689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743D4475-E0D7-41E4-87CD-97BEDF3BBC5D}"/>
              </a:ext>
            </a:extLst>
          </p:cNvPr>
          <p:cNvSpPr>
            <a:spLocks noGrp="1"/>
          </p:cNvSpPr>
          <p:nvPr>
            <p:ph type="body" sz="quarter" idx="11"/>
          </p:nvPr>
        </p:nvSpPr>
        <p:spPr>
          <a:xfrm>
            <a:off x="464566" y="1143053"/>
            <a:ext cx="11530584" cy="676275"/>
          </a:xfrm>
        </p:spPr>
        <p:txBody>
          <a:bodyPr anchor="b" anchorCtr="0"/>
          <a:lstStyle>
            <a:lvl1pPr>
              <a:defRPr/>
            </a:lvl1pPr>
          </a:lstStyle>
          <a:p>
            <a:pPr lvl="0"/>
            <a:r>
              <a:rPr lang="en-US"/>
              <a:t>Click to edit Master text styles</a:t>
            </a:r>
          </a:p>
        </p:txBody>
      </p:sp>
    </p:spTree>
    <p:extLst>
      <p:ext uri="{BB962C8B-B14F-4D97-AF65-F5344CB8AC3E}">
        <p14:creationId xmlns:p14="http://schemas.microsoft.com/office/powerpoint/2010/main" val="41113917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Numbered lis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FB30524-C680-401C-BFC1-D633D7036D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B6E419-2F34-4B90-A5D3-AF6BBBEA5788}"/>
              </a:ext>
            </a:extLst>
          </p:cNvPr>
          <p:cNvSpPr>
            <a:spLocks noGrp="1"/>
          </p:cNvSpPr>
          <p:nvPr>
            <p:ph idx="1" hasCustomPrompt="1"/>
          </p:nvPr>
        </p:nvSpPr>
        <p:spPr>
          <a:xfrm>
            <a:off x="465138" y="1463039"/>
            <a:ext cx="11458194" cy="5082224"/>
          </a:xfrm>
          <a:prstGeom prst="rect">
            <a:avLst/>
          </a:prstGeom>
        </p:spPr>
        <p:txBody>
          <a:bodyPr lIns="0">
            <a:noAutofit/>
          </a:bodyPr>
          <a:lstStyle>
            <a:lvl1pPr marL="344488" indent="-344488">
              <a:spcBef>
                <a:spcPts val="600"/>
              </a:spcBef>
              <a:spcAft>
                <a:spcPts val="0"/>
              </a:spcAft>
              <a:buSzPct val="100000"/>
              <a:buFont typeface="+mj-lt"/>
              <a:buAutoNum type="arabicPeriod"/>
              <a:defRPr sz="2000" b="0">
                <a:latin typeface="+mn-lt"/>
              </a:defRPr>
            </a:lvl1pPr>
            <a:lvl2pPr marL="625475" indent="-280988">
              <a:spcBef>
                <a:spcPts val="600"/>
              </a:spcBef>
              <a:spcAft>
                <a:spcPts val="0"/>
              </a:spcAft>
              <a:buFont typeface="Arial" panose="020B0604020202020204" pitchFamily="34" charset="0"/>
              <a:buChar char="•"/>
              <a:defRPr sz="2000" b="0">
                <a:latin typeface="+mn-lt"/>
              </a:defRPr>
            </a:lvl2pPr>
            <a:lvl3pPr marL="850392" indent="-283464">
              <a:spcBef>
                <a:spcPts val="600"/>
              </a:spcBef>
              <a:spcAft>
                <a:spcPts val="0"/>
              </a:spcAft>
              <a:buFont typeface="+mj-lt"/>
              <a:buAutoNum type="alphaLcParenR"/>
              <a:tabLst/>
              <a:defRPr sz="2000" b="0">
                <a:solidFill>
                  <a:schemeClr val="tx1"/>
                </a:solidFill>
                <a:latin typeface="+mn-lt"/>
              </a:defRPr>
            </a:lvl3pPr>
            <a:lvl4pPr marL="1204913" indent="-282575">
              <a:spcBef>
                <a:spcPts val="600"/>
              </a:spcBef>
              <a:spcAft>
                <a:spcPts val="0"/>
              </a:spcAft>
              <a:buFont typeface="+mj-lt"/>
              <a:buAutoNum type="romanLcPeriod"/>
              <a:defRPr sz="2000" b="0">
                <a:latin typeface="+mn-lt"/>
              </a:defRPr>
            </a:lvl4pPr>
            <a:lvl5pPr marL="1538288" indent="-282575">
              <a:spcBef>
                <a:spcPts val="600"/>
              </a:spcBef>
              <a:spcAft>
                <a:spcPts val="600"/>
              </a:spcAft>
              <a:buFont typeface="Arial" panose="020B0604020202020204" pitchFamily="34" charset="0"/>
              <a:buChar char="•"/>
              <a:defRPr sz="2000" b="0">
                <a:latin typeface="+mn-l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326146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2A0FD4-3BB4-448E-830D-BD6A75E8F35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3393956"/>
      </p:ext>
    </p:extLst>
  </p:cSld>
  <p:clrMapOvr>
    <a:masterClrMapping/>
  </p:clrMapOvr>
  <p:transition>
    <p:fade/>
  </p:transition>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38520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vice-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4E2DC05-50FE-42A0-BF80-CFD247C0FE6C}"/>
              </a:ext>
            </a:extLst>
          </p:cNvPr>
          <p:cNvSpPr>
            <a:spLocks noGrp="1"/>
          </p:cNvSpPr>
          <p:nvPr>
            <p:ph type="title"/>
          </p:nvPr>
        </p:nvSpPr>
        <p:spPr/>
        <p:txBody>
          <a:bodyPr/>
          <a:lstStyle/>
          <a:p>
            <a:r>
              <a:rPr lang="en-US"/>
              <a:t>Click to edit Master title style</a:t>
            </a:r>
          </a:p>
        </p:txBody>
      </p:sp>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3479645"/>
          </a:xfrm>
          <a:prstGeom prst="rect">
            <a:avLst/>
          </a:prstGeom>
        </p:spPr>
        <p:txBody>
          <a:bodyPr lIns="0" tIns="0" rIns="0" bIns="0"/>
          <a:lstStyle>
            <a:lvl1pPr marL="285750" marR="0" indent="-285750" algn="l" defTabSz="932742" rtl="0" eaLnBrk="1" fontAlgn="auto" latinLnBrk="0" hangingPunct="1">
              <a:lnSpc>
                <a:spcPts val="1800"/>
              </a:lnSpc>
              <a:spcBef>
                <a:spcPts val="800"/>
              </a:spcBef>
              <a:spcAft>
                <a:spcPts val="0"/>
              </a:spcAft>
              <a:buClrTx/>
              <a:buSzPct val="100000"/>
              <a:buFont typeface="Wingdings" panose="05000000000000000000" pitchFamily="2" charset="2"/>
              <a:buChar char="§"/>
              <a:tabLst/>
              <a:defRPr sz="16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marL="285750" marR="0" lvl="0" indent="-285750" algn="l" defTabSz="932742" rtl="0" eaLnBrk="1" fontAlgn="auto" latinLnBrk="0" hangingPunct="1">
              <a:lnSpc>
                <a:spcPts val="1800"/>
              </a:lnSpc>
              <a:spcBef>
                <a:spcPts val="800"/>
              </a:spcBef>
              <a:spcAft>
                <a:spcPts val="0"/>
              </a:spcAft>
              <a:buClrTx/>
              <a:buSzPct val="100000"/>
              <a:buFont typeface="Wingdings" panose="05000000000000000000" pitchFamily="2" charset="2"/>
              <a:buChar char="§"/>
              <a:tabLst/>
              <a:defRPr/>
            </a:pP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p:txBody>
      </p:sp>
      <p:pic>
        <p:nvPicPr>
          <p:cNvPr id="10" name="Picture 9">
            <a:extLst>
              <a:ext uri="{FF2B5EF4-FFF2-40B4-BE49-F238E27FC236}">
                <a16:creationId xmlns:a16="http://schemas.microsoft.com/office/drawing/2014/main" id="{7BFF3ED5-1EFC-4662-9FC4-2BE44CD0A00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13" name="Picture Placeholder 2">
            <a:extLst>
              <a:ext uri="{FF2B5EF4-FFF2-40B4-BE49-F238E27FC236}">
                <a16:creationId xmlns:a16="http://schemas.microsoft.com/office/drawing/2014/main" id="{6CEE176E-C87C-42FB-A110-8291708E692E}"/>
              </a:ext>
            </a:extLst>
          </p:cNvPr>
          <p:cNvSpPr>
            <a:spLocks noGrp="1"/>
          </p:cNvSpPr>
          <p:nvPr>
            <p:ph type="pic" sz="quarter" idx="13"/>
          </p:nvPr>
        </p:nvSpPr>
        <p:spPr>
          <a:xfrm>
            <a:off x="6485449" y="1575303"/>
            <a:ext cx="5951026" cy="4418091"/>
          </a:xfrm>
        </p:spPr>
        <p:txBody>
          <a:bodyPr/>
          <a:lstStyle/>
          <a:p>
            <a:r>
              <a:rPr lang="en-US"/>
              <a:t>Click icon to add picture</a:t>
            </a:r>
            <a:endParaRPr lang="en-US" dirty="0"/>
          </a:p>
        </p:txBody>
      </p:sp>
      <p:pic>
        <p:nvPicPr>
          <p:cNvPr id="8" name="Picture 7">
            <a:extLst>
              <a:ext uri="{FF2B5EF4-FFF2-40B4-BE49-F238E27FC236}">
                <a16:creationId xmlns:a16="http://schemas.microsoft.com/office/drawing/2014/main" id="{757FCBCA-644B-4D9F-B563-73B84EA1277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pic>
        <p:nvPicPr>
          <p:cNvPr id="9" name="Picture 8">
            <a:extLst>
              <a:ext uri="{FF2B5EF4-FFF2-40B4-BE49-F238E27FC236}">
                <a16:creationId xmlns:a16="http://schemas.microsoft.com/office/drawing/2014/main" id="{7D8676DE-CF22-4520-B569-07796045F3D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Tree>
    <p:extLst>
      <p:ext uri="{BB962C8B-B14F-4D97-AF65-F5344CB8AC3E}">
        <p14:creationId xmlns:p14="http://schemas.microsoft.com/office/powerpoint/2010/main" val="10040371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ice-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206045-E4F4-45B2-97AD-117C2A487136}"/>
              </a:ext>
            </a:extLst>
          </p:cNvPr>
          <p:cNvSpPr>
            <a:spLocks noGrp="1"/>
          </p:cNvSpPr>
          <p:nvPr>
            <p:ph type="title"/>
          </p:nvPr>
        </p:nvSpPr>
        <p:spPr/>
        <p:txBody>
          <a:bodyPr/>
          <a:lstStyle/>
          <a:p>
            <a:r>
              <a:rPr lang="en-US"/>
              <a:t>Click to edit Master title style</a:t>
            </a:r>
            <a:endParaRPr lang="en-US" dirty="0"/>
          </a:p>
        </p:txBody>
      </p:sp>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4" name="Picture Placeholder 3">
            <a:extLst>
              <a:ext uri="{FF2B5EF4-FFF2-40B4-BE49-F238E27FC236}">
                <a16:creationId xmlns:a16="http://schemas.microsoft.com/office/drawing/2014/main" id="{A3F5ADCC-1FD4-471C-A98A-48A6B1ABFEB3}"/>
              </a:ext>
            </a:extLst>
          </p:cNvPr>
          <p:cNvSpPr>
            <a:spLocks noGrp="1"/>
          </p:cNvSpPr>
          <p:nvPr>
            <p:ph type="pic" sz="quarter" idx="13"/>
          </p:nvPr>
        </p:nvSpPr>
        <p:spPr>
          <a:xfrm>
            <a:off x="2344848" y="1629625"/>
            <a:ext cx="7831247" cy="4427143"/>
          </a:xfrm>
        </p:spPr>
        <p:txBody>
          <a:bodyPr/>
          <a:lstStyle/>
          <a:p>
            <a:r>
              <a:rPr lang="en-US"/>
              <a:t>Click icon to add picture</a:t>
            </a:r>
          </a:p>
        </p:txBody>
      </p:sp>
    </p:spTree>
    <p:extLst>
      <p:ext uri="{BB962C8B-B14F-4D97-AF65-F5344CB8AC3E}">
        <p14:creationId xmlns:p14="http://schemas.microsoft.com/office/powerpoint/2010/main" val="336443303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9A9392-0291-4635-BCC5-4AA7A00B1B59}"/>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65138" y="1727200"/>
            <a:ext cx="11533187" cy="4634545"/>
          </a:xfrm>
          <a:prstGeom prst="rect">
            <a:avLst/>
          </a:prstGeom>
        </p:spPr>
        <p:txBody>
          <a:bodyPr anchor="ctr" anchorCtr="0"/>
          <a:lstStyle>
            <a:lvl1pPr algn="ctr">
              <a:defRPr/>
            </a:lvl1pPr>
          </a:lstStyle>
          <a:p>
            <a:r>
              <a:rPr lang="en-US"/>
              <a:t>Click icon to add table</a:t>
            </a:r>
            <a:endParaRPr lang="en-US" dirty="0"/>
          </a:p>
        </p:txBody>
      </p:sp>
    </p:spTree>
    <p:extLst>
      <p:ext uri="{BB962C8B-B14F-4D97-AF65-F5344CB8AC3E}">
        <p14:creationId xmlns:p14="http://schemas.microsoft.com/office/powerpoint/2010/main" val="32882364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de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9D0251-787E-4A07-8CDF-B4E2A40DD838}"/>
              </a:ext>
            </a:extLst>
          </p:cNvPr>
          <p:cNvSpPr>
            <a:spLocks noGrp="1"/>
          </p:cNvSpPr>
          <p:nvPr>
            <p:ph type="title"/>
          </p:nvPr>
        </p:nvSpPr>
        <p:spPr/>
        <p:txBody>
          <a:bodyPr/>
          <a:lstStyle/>
          <a:p>
            <a:r>
              <a:rPr lang="en-US"/>
              <a:t>Click to edit Master title style</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465943"/>
            <a:ext cx="11533187" cy="5239657"/>
          </a:xfrm>
          <a:prstGeom prst="rect">
            <a:avLst/>
          </a:prstGeom>
        </p:spPr>
        <p:txBody>
          <a:bodyPr wrap="square" lIns="0" tIns="0" rIns="0" bIns="0">
            <a:noAutofit/>
          </a:bodyPr>
          <a:lstStyle>
            <a:lvl1pPr marL="0" marR="0" indent="0" algn="l" defTabSz="932742" rtl="0" eaLnBrk="1" fontAlgn="auto" latinLnBrk="0" hangingPunct="1">
              <a:lnSpc>
                <a:spcPts val="2400"/>
              </a:lnSpc>
              <a:spcBef>
                <a:spcPts val="0"/>
              </a:spcBef>
              <a:spcAft>
                <a:spcPts val="0"/>
              </a:spcAft>
              <a:buClrTx/>
              <a:buSzPct val="90000"/>
              <a:buFont typeface="Arial" panose="020B0604020202020204" pitchFamily="34" charset="0"/>
              <a:buNone/>
              <a:tabLst/>
              <a:defRPr lang="en-US" sz="2000" kern="1200" spc="0" baseline="0" dirty="0">
                <a:solidFill>
                  <a:srgbClr val="000000"/>
                </a:solidFill>
                <a:latin typeface="Consolas" panose="020B0609020204030204" pitchFamily="49" charset="0"/>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Use Consolas 20 for software code</a:t>
            </a:r>
          </a:p>
        </p:txBody>
      </p:sp>
    </p:spTree>
    <p:extLst>
      <p:ext uri="{BB962C8B-B14F-4D97-AF65-F5344CB8AC3E}">
        <p14:creationId xmlns:p14="http://schemas.microsoft.com/office/powerpoint/2010/main" val="39157552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ank you">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3277" y="1882011"/>
            <a:ext cx="9144000" cy="585216"/>
          </a:xfrm>
          <a:prstGeom prst="rect">
            <a:avLst/>
          </a:prstGeom>
          <a:noFill/>
        </p:spPr>
        <p:txBody>
          <a:bodyPr vert="horz" wrap="square" lIns="0" tIns="0" rIns="0" bIns="0" rtlCol="0" anchor="t" anchorCtr="0">
            <a:noAutofit/>
          </a:bodyPr>
          <a:lstStyle>
            <a:lvl1pPr>
              <a:defRPr kumimoji="0" lang="en-US" sz="3200" i="0" u="none" strike="noStrike" normalizeH="0" dirty="0">
                <a:solidFill>
                  <a:srgbClr val="FFFFFF"/>
                </a:solidFill>
                <a:uLnTx/>
                <a:uFillTx/>
              </a:defRPr>
            </a:lvl1pPr>
          </a:lstStyle>
          <a:p>
            <a:pPr lvl="0">
              <a:lnSpc>
                <a:spcPct val="100000"/>
              </a:lnSpc>
              <a:spcAft>
                <a:spcPts val="1300"/>
              </a:spcAft>
            </a:pPr>
            <a:r>
              <a:rPr kumimoji="0" lang="en-US" sz="3200" b="0" i="0" u="none" strike="noStrike" kern="1200" cap="none" spc="-50" normalizeH="0" baseline="0" noProof="0" dirty="0">
                <a:ln w="3175">
                  <a:noFill/>
                </a:ln>
                <a:solidFill>
                  <a:srgbClr val="FFFFFF"/>
                </a:solidFill>
                <a:effectLst/>
                <a:uLnTx/>
                <a:uFillTx/>
                <a:latin typeface="+mj-lt"/>
                <a:ea typeface="+mn-ea"/>
                <a:cs typeface="Segoe UI" pitchFamily="34" charset="0"/>
              </a:rPr>
              <a:t>Thank you.</a:t>
            </a:r>
            <a:endParaRPr lang="en-US" dirty="0"/>
          </a:p>
        </p:txBody>
      </p:sp>
    </p:spTree>
    <p:extLst>
      <p:ext uri="{BB962C8B-B14F-4D97-AF65-F5344CB8AC3E}">
        <p14:creationId xmlns:p14="http://schemas.microsoft.com/office/powerpoint/2010/main" val="1287375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2">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rgbClr val="FFFFFF"/>
                </a:solidFill>
              </a:defRPr>
            </a:lvl1pPr>
          </a:lstStyle>
          <a:p>
            <a:pPr marL="0" lvl="0">
              <a:lnSpc>
                <a:spcPts val="5599"/>
              </a:lnSpc>
            </a:pPr>
            <a:r>
              <a:rPr lang="en-US" dirty="0"/>
              <a:t>Section title</a:t>
            </a:r>
          </a:p>
        </p:txBody>
      </p:sp>
    </p:spTree>
    <p:extLst>
      <p:ext uri="{BB962C8B-B14F-4D97-AF65-F5344CB8AC3E}">
        <p14:creationId xmlns:p14="http://schemas.microsoft.com/office/powerpoint/2010/main" val="2261998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Azure-01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012 course title</a:t>
            </a:r>
          </a:p>
        </p:txBody>
      </p:sp>
      <p:pic>
        <p:nvPicPr>
          <p:cNvPr id="7" name="Picture 6">
            <a:extLst>
              <a:ext uri="{FF2B5EF4-FFF2-40B4-BE49-F238E27FC236}">
                <a16:creationId xmlns:a16="http://schemas.microsoft.com/office/drawing/2014/main" id="{F64BDF03-4137-9B4F-811A-B300BDF9B2A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
        <p:nvSpPr>
          <p:cNvPr id="8" name="Text Box 3">
            <a:extLst>
              <a:ext uri="{FF2B5EF4-FFF2-40B4-BE49-F238E27FC236}">
                <a16:creationId xmlns:a16="http://schemas.microsoft.com/office/drawing/2014/main" id="{9C627131-3DE4-4E24-A152-EED0E982ECF7}"/>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25024789-0E06-4268-80E3-1F4193E7B22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
        <p:nvSpPr>
          <p:cNvPr id="9" name="Text Box 3">
            <a:extLst>
              <a:ext uri="{FF2B5EF4-FFF2-40B4-BE49-F238E27FC236}">
                <a16:creationId xmlns:a16="http://schemas.microsoft.com/office/drawing/2014/main" id="{D28E39E6-E8C2-4D29-B5D2-11F4425F3A41}"/>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0" name="Picture 9">
            <a:extLst>
              <a:ext uri="{FF2B5EF4-FFF2-40B4-BE49-F238E27FC236}">
                <a16:creationId xmlns:a16="http://schemas.microsoft.com/office/drawing/2014/main" id="{283D2415-483E-422D-8548-17BD5E31F11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
        <p:nvSpPr>
          <p:cNvPr id="11" name="Text Box 3">
            <a:extLst>
              <a:ext uri="{FF2B5EF4-FFF2-40B4-BE49-F238E27FC236}">
                <a16:creationId xmlns:a16="http://schemas.microsoft.com/office/drawing/2014/main" id="{10929304-BB7F-4DC1-BFCC-35A12EDFA723}"/>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2" name="Picture 11">
            <a:extLst>
              <a:ext uri="{FF2B5EF4-FFF2-40B4-BE49-F238E27FC236}">
                <a16:creationId xmlns:a16="http://schemas.microsoft.com/office/drawing/2014/main" id="{1D546C01-505C-41AE-BD5E-D0BF4FF4E13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01" y="0"/>
            <a:ext cx="2833511" cy="1270000"/>
          </a:xfrm>
          <a:prstGeom prst="rect">
            <a:avLst/>
          </a:prstGeom>
        </p:spPr>
      </p:pic>
      <p:pic>
        <p:nvPicPr>
          <p:cNvPr id="13" name="Picture 12">
            <a:extLst>
              <a:ext uri="{FF2B5EF4-FFF2-40B4-BE49-F238E27FC236}">
                <a16:creationId xmlns:a16="http://schemas.microsoft.com/office/drawing/2014/main" id="{AD9DB2C8-48E5-4B2B-B700-B6D84DB454A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
        <p:nvSpPr>
          <p:cNvPr id="14" name="Text Box 3">
            <a:extLst>
              <a:ext uri="{FF2B5EF4-FFF2-40B4-BE49-F238E27FC236}">
                <a16:creationId xmlns:a16="http://schemas.microsoft.com/office/drawing/2014/main" id="{45A9CB4B-F45A-4A28-838A-DBBECF2173C8}"/>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15" name="Picture 14">
            <a:extLst>
              <a:ext uri="{FF2B5EF4-FFF2-40B4-BE49-F238E27FC236}">
                <a16:creationId xmlns:a16="http://schemas.microsoft.com/office/drawing/2014/main" id="{07D0DEF6-62A1-46D5-B558-FEEE94DC18F0}"/>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901" y="0"/>
            <a:ext cx="2833511" cy="1270000"/>
          </a:xfrm>
          <a:prstGeom prst="rect">
            <a:avLst/>
          </a:prstGeom>
        </p:spPr>
      </p:pic>
    </p:spTree>
    <p:extLst>
      <p:ext uri="{BB962C8B-B14F-4D97-AF65-F5344CB8AC3E}">
        <p14:creationId xmlns:p14="http://schemas.microsoft.com/office/powerpoint/2010/main" val="131019682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ank you (black)">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3277" y="1882011"/>
            <a:ext cx="9144000" cy="585216"/>
          </a:xfrm>
          <a:prstGeom prst="rect">
            <a:avLst/>
          </a:prstGeom>
          <a:noFill/>
        </p:spPr>
        <p:txBody>
          <a:bodyPr vert="horz" wrap="square" lIns="0" tIns="0" rIns="0" bIns="0" rtlCol="0" anchor="t" anchorCtr="0">
            <a:noAutofit/>
          </a:bodyPr>
          <a:lstStyle>
            <a:lvl1pPr>
              <a:defRPr kumimoji="0" lang="en-US" sz="3200" i="0" u="none" strike="noStrike" normalizeH="0" dirty="0">
                <a:solidFill>
                  <a:srgbClr val="FFFFFF"/>
                </a:solidFill>
                <a:uLnTx/>
                <a:uFillTx/>
              </a:defRPr>
            </a:lvl1pPr>
          </a:lstStyle>
          <a:p>
            <a:pPr lvl="0">
              <a:lnSpc>
                <a:spcPct val="100000"/>
              </a:lnSpc>
              <a:spcAft>
                <a:spcPts val="1300"/>
              </a:spcAft>
            </a:pPr>
            <a:r>
              <a:rPr kumimoji="0" lang="en-US" sz="3200" b="0" i="0" u="none" strike="noStrike" kern="1200" cap="none" spc="-50" normalizeH="0" baseline="0" noProof="0" dirty="0">
                <a:ln w="3175">
                  <a:noFill/>
                </a:ln>
                <a:solidFill>
                  <a:srgbClr val="FFFFFF"/>
                </a:solidFill>
                <a:effectLst/>
                <a:uLnTx/>
                <a:uFillTx/>
                <a:latin typeface="+mj-lt"/>
                <a:ea typeface="+mn-ea"/>
                <a:cs typeface="Segoe UI" pitchFamily="34" charset="0"/>
              </a:rPr>
              <a:t>Thank you.</a:t>
            </a:r>
            <a:endParaRPr lang="en-US" dirty="0"/>
          </a:p>
        </p:txBody>
      </p:sp>
    </p:spTree>
    <p:extLst>
      <p:ext uri="{BB962C8B-B14F-4D97-AF65-F5344CB8AC3E}">
        <p14:creationId xmlns:p14="http://schemas.microsoft.com/office/powerpoint/2010/main" val="3835826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37957" y="1421218"/>
            <a:ext cx="5287660" cy="4279289"/>
          </a:xfrm>
          <a:prstGeom prst="rect">
            <a:avLst/>
          </a:prstGeo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82332" y="1421218"/>
            <a:ext cx="5289820" cy="4279289"/>
          </a:xfrm>
          <a:prstGeom prst="rect">
            <a:avLst/>
          </a:prstGeo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5317985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8#Title Only">
    <p:spTree>
      <p:nvGrpSpPr>
        <p:cNvPr id="1" name=""/>
        <p:cNvGrpSpPr/>
        <p:nvPr/>
      </p:nvGrpSpPr>
      <p:grpSpPr>
        <a:xfrm>
          <a:off x="0" y="0"/>
          <a:ext cx="0" cy="0"/>
          <a:chOff x="0" y="0"/>
          <a:chExt cx="0" cy="0"/>
        </a:xfrm>
      </p:grpSpPr>
      <p:sp>
        <p:nvSpPr>
          <p:cNvPr id="4" name="Freeform 12"/>
          <p:cNvSpPr>
            <a:spLocks noEditPoints="1"/>
          </p:cNvSpPr>
          <p:nvPr userDrawn="1"/>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391043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8#Title Only">
    <p:spTree>
      <p:nvGrpSpPr>
        <p:cNvPr id="1" name=""/>
        <p:cNvGrpSpPr/>
        <p:nvPr/>
      </p:nvGrpSpPr>
      <p:grpSpPr>
        <a:xfrm>
          <a:off x="0" y="0"/>
          <a:ext cx="0" cy="0"/>
          <a:chOff x="0" y="0"/>
          <a:chExt cx="0" cy="0"/>
        </a:xfrm>
      </p:grpSpPr>
      <p:sp>
        <p:nvSpPr>
          <p:cNvPr id="4" name="Freeform 12"/>
          <p:cNvSpPr>
            <a:spLocks noEditPoints="1"/>
          </p:cNvSpPr>
          <p:nvPr userDrawn="1"/>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17578983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8#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9151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8#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06206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8#Title Only">
    <p:spTree>
      <p:nvGrpSpPr>
        <p:cNvPr id="1" name=""/>
        <p:cNvGrpSpPr/>
        <p:nvPr/>
      </p:nvGrpSpPr>
      <p:grpSpPr>
        <a:xfrm>
          <a:off x="0" y="0"/>
          <a:ext cx="0" cy="0"/>
          <a:chOff x="0" y="0"/>
          <a:chExt cx="0" cy="0"/>
        </a:xfrm>
      </p:grpSpPr>
      <p:sp>
        <p:nvSpPr>
          <p:cNvPr id="4" name="Freeform 12"/>
          <p:cNvSpPr>
            <a:spLocks noEditPoints="1"/>
          </p:cNvSpPr>
          <p:nvPr userDrawn="1"/>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31928558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2#Summary">
    <p:spTree>
      <p:nvGrpSpPr>
        <p:cNvPr id="1" name=""/>
        <p:cNvGrpSpPr/>
        <p:nvPr/>
      </p:nvGrpSpPr>
      <p:grpSpPr>
        <a:xfrm>
          <a:off x="0" y="0"/>
          <a:ext cx="0" cy="0"/>
          <a:chOff x="0" y="0"/>
          <a:chExt cx="0" cy="0"/>
        </a:xfrm>
      </p:grpSpPr>
      <p:sp>
        <p:nvSpPr>
          <p:cNvPr id="3" name="Freeform 9"/>
          <p:cNvSpPr>
            <a:spLocks/>
          </p:cNvSpPr>
          <p:nvPr userDrawn="1"/>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1"/>
          <p:cNvSpPr>
            <a:spLocks/>
          </p:cNvSpPr>
          <p:nvPr userDrawn="1"/>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grpSp>
        <p:nvGrpSpPr>
          <p:cNvPr id="5" name="组合 8"/>
          <p:cNvGrpSpPr/>
          <p:nvPr userDrawn="1"/>
        </p:nvGrpSpPr>
        <p:grpSpPr>
          <a:xfrm>
            <a:off x="525715" y="500620"/>
            <a:ext cx="480132" cy="484885"/>
            <a:chOff x="5540375" y="2868613"/>
            <a:chExt cx="1106488" cy="1117600"/>
          </a:xfrm>
          <a:solidFill>
            <a:schemeClr val="bg1"/>
          </a:solidFill>
        </p:grpSpPr>
        <p:sp>
          <p:nvSpPr>
            <p:cNvPr id="6"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1836">
                <a:ea typeface="+mn-ea"/>
              </a:endParaRPr>
            </a:p>
          </p:txBody>
        </p:sp>
        <p:sp>
          <p:nvSpPr>
            <p:cNvPr id="7"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sz="1836">
                <a:ea typeface="+mn-ea"/>
              </a:endParaRPr>
            </a:p>
          </p:txBody>
        </p:sp>
      </p:grpSp>
      <p:sp>
        <p:nvSpPr>
          <p:cNvPr id="14" name="文本占位符 6"/>
          <p:cNvSpPr>
            <a:spLocks noGrp="1"/>
          </p:cNvSpPr>
          <p:nvPr>
            <p:ph type="body" sz="quarter" idx="11"/>
          </p:nvPr>
        </p:nvSpPr>
        <p:spPr>
          <a:xfrm>
            <a:off x="929700" y="1257297"/>
            <a:ext cx="10771800" cy="4773167"/>
          </a:xfrm>
        </p:spPr>
        <p:txBody>
          <a:bodyPr/>
          <a:lstStyle>
            <a:lvl1pPr algn="just">
              <a:defRPr>
                <a:latin typeface="+mn-ea"/>
                <a:ea typeface="+mn-ea"/>
                <a:cs typeface="Arial" panose="020B0604020202020204" pitchFamily="34" charset="0"/>
              </a:defRPr>
            </a:lvl1pPr>
            <a:lvl5pPr>
              <a:buNone/>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1554230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8#Title Only">
    <p:spTree>
      <p:nvGrpSpPr>
        <p:cNvPr id="1" name=""/>
        <p:cNvGrpSpPr/>
        <p:nvPr/>
      </p:nvGrpSpPr>
      <p:grpSpPr>
        <a:xfrm>
          <a:off x="0" y="0"/>
          <a:ext cx="0" cy="0"/>
          <a:chOff x="0" y="0"/>
          <a:chExt cx="0" cy="0"/>
        </a:xfrm>
      </p:grpSpPr>
      <p:sp>
        <p:nvSpPr>
          <p:cNvPr id="2" name="Freeform 9"/>
          <p:cNvSpPr>
            <a:spLocks/>
          </p:cNvSpPr>
          <p:nvPr userDrawn="1"/>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userDrawn="1"/>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userDrawn="1"/>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831536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8#Title Only">
    <p:spTree>
      <p:nvGrpSpPr>
        <p:cNvPr id="1" name=""/>
        <p:cNvGrpSpPr/>
        <p:nvPr/>
      </p:nvGrpSpPr>
      <p:grpSpPr>
        <a:xfrm>
          <a:off x="0" y="0"/>
          <a:ext cx="0" cy="0"/>
          <a:chOff x="0" y="0"/>
          <a:chExt cx="0" cy="0"/>
        </a:xfrm>
      </p:grpSpPr>
      <p:sp>
        <p:nvSpPr>
          <p:cNvPr id="2" name="Freeform 9"/>
          <p:cNvSpPr>
            <a:spLocks/>
          </p:cNvSpPr>
          <p:nvPr userDrawn="1"/>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userDrawn="1"/>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userDrawn="1"/>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3244290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WinServer-01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My course title</a:t>
            </a:r>
          </a:p>
        </p:txBody>
      </p:sp>
      <p:pic>
        <p:nvPicPr>
          <p:cNvPr id="7" name="Picture 6">
            <a:extLst>
              <a:ext uri="{FF2B5EF4-FFF2-40B4-BE49-F238E27FC236}">
                <a16:creationId xmlns:a16="http://schemas.microsoft.com/office/drawing/2014/main" id="{F64BDF03-4137-9B4F-811A-B300BDF9B2A4}"/>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01246" y="0"/>
            <a:ext cx="5735229" cy="6994525"/>
          </a:xfrm>
          <a:prstGeom prst="rect">
            <a:avLst/>
          </a:prstGeom>
        </p:spPr>
      </p:pic>
      <p:pic>
        <p:nvPicPr>
          <p:cNvPr id="6" name="Picture 5">
            <a:extLst>
              <a:ext uri="{FF2B5EF4-FFF2-40B4-BE49-F238E27FC236}">
                <a16:creationId xmlns:a16="http://schemas.microsoft.com/office/drawing/2014/main" id="{87335072-AB0C-4C9E-8113-3B65A52978B7}"/>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01246" y="0"/>
            <a:ext cx="5735229" cy="6994525"/>
          </a:xfrm>
          <a:prstGeom prst="rect">
            <a:avLst/>
          </a:prstGeom>
        </p:spPr>
      </p:pic>
      <p:pic>
        <p:nvPicPr>
          <p:cNvPr id="10" name="Picture 9">
            <a:extLst>
              <a:ext uri="{FF2B5EF4-FFF2-40B4-BE49-F238E27FC236}">
                <a16:creationId xmlns:a16="http://schemas.microsoft.com/office/drawing/2014/main" id="{081236A8-6AD7-4D4D-B0D4-30817D29083F}"/>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701246" y="0"/>
            <a:ext cx="5735229" cy="6994525"/>
          </a:xfrm>
          <a:prstGeom prst="rect">
            <a:avLst/>
          </a:prstGeom>
        </p:spPr>
      </p:pic>
      <p:pic>
        <p:nvPicPr>
          <p:cNvPr id="13" name="Picture 12">
            <a:extLst>
              <a:ext uri="{FF2B5EF4-FFF2-40B4-BE49-F238E27FC236}">
                <a16:creationId xmlns:a16="http://schemas.microsoft.com/office/drawing/2014/main" id="{40838B44-2EA0-4B5D-9C00-5C8E955348D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701246" y="0"/>
            <a:ext cx="5735229" cy="6994525"/>
          </a:xfrm>
          <a:prstGeom prst="rect">
            <a:avLst/>
          </a:prstGeom>
        </p:spPr>
      </p:pic>
      <p:pic>
        <p:nvPicPr>
          <p:cNvPr id="8" name="Рисунок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277" y="374411"/>
            <a:ext cx="1344226" cy="1286341"/>
          </a:xfrm>
          <a:prstGeom prst="rect">
            <a:avLst/>
          </a:prstGeom>
        </p:spPr>
      </p:pic>
      <p:sp>
        <p:nvSpPr>
          <p:cNvPr id="2" name="TextBox 1"/>
          <p:cNvSpPr txBox="1"/>
          <p:nvPr userDrawn="1"/>
        </p:nvSpPr>
        <p:spPr>
          <a:xfrm>
            <a:off x="1781503" y="232522"/>
            <a:ext cx="4193571" cy="1480405"/>
          </a:xfrm>
          <a:prstGeom prst="rect">
            <a:avLst/>
          </a:prstGeom>
          <a:noFill/>
        </p:spPr>
        <p:txBody>
          <a:bodyPr wrap="square" lIns="182880" tIns="146304" rIns="182880" bIns="146304" rtlCol="0">
            <a:spAutoFit/>
          </a:bodyPr>
          <a:lstStyle/>
          <a:p>
            <a:pPr>
              <a:lnSpc>
                <a:spcPct val="90000"/>
              </a:lnSpc>
              <a:spcAft>
                <a:spcPts val="600"/>
              </a:spcAft>
            </a:pPr>
            <a:r>
              <a:rPr lang="ru-RU" sz="2000" dirty="0">
                <a:gradFill>
                  <a:gsLst>
                    <a:gs pos="2917">
                      <a:schemeClr val="tx1"/>
                    </a:gs>
                    <a:gs pos="30000">
                      <a:schemeClr val="tx1"/>
                    </a:gs>
                  </a:gsLst>
                  <a:lin ang="5400000" scaled="0"/>
                </a:gradFill>
              </a:rPr>
              <a:t>Белорусский государственный технологический университет</a:t>
            </a:r>
          </a:p>
          <a:p>
            <a:pPr>
              <a:lnSpc>
                <a:spcPct val="90000"/>
              </a:lnSpc>
              <a:spcAft>
                <a:spcPts val="600"/>
              </a:spcAft>
            </a:pPr>
            <a:r>
              <a:rPr lang="ru-RU" sz="2000" dirty="0">
                <a:gradFill>
                  <a:gsLst>
                    <a:gs pos="2917">
                      <a:schemeClr val="tx1"/>
                    </a:gs>
                    <a:gs pos="30000">
                      <a:schemeClr val="tx1"/>
                    </a:gs>
                  </a:gsLst>
                  <a:lin ang="5400000" scaled="0"/>
                </a:gradFill>
              </a:rPr>
              <a:t>Факультет</a:t>
            </a:r>
            <a:r>
              <a:rPr lang="ru-RU" sz="2000" baseline="0" dirty="0">
                <a:gradFill>
                  <a:gsLst>
                    <a:gs pos="2917">
                      <a:schemeClr val="tx1"/>
                    </a:gs>
                    <a:gs pos="30000">
                      <a:schemeClr val="tx1"/>
                    </a:gs>
                  </a:gsLst>
                  <a:lin ang="5400000" scaled="0"/>
                </a:gradFill>
              </a:rPr>
              <a:t> информационных технологий</a:t>
            </a:r>
            <a:endParaRPr lang="ru-RU"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0860065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8#Title Only">
    <p:spTree>
      <p:nvGrpSpPr>
        <p:cNvPr id="1" name=""/>
        <p:cNvGrpSpPr/>
        <p:nvPr/>
      </p:nvGrpSpPr>
      <p:grpSpPr>
        <a:xfrm>
          <a:off x="0" y="0"/>
          <a:ext cx="0" cy="0"/>
          <a:chOff x="0" y="0"/>
          <a:chExt cx="0" cy="0"/>
        </a:xfrm>
      </p:grpSpPr>
      <p:sp>
        <p:nvSpPr>
          <p:cNvPr id="2" name="Freeform 9"/>
          <p:cNvSpPr>
            <a:spLocks/>
          </p:cNvSpPr>
          <p:nvPr userDrawn="1"/>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userDrawn="1"/>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userDrawn="1"/>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5076971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_8#Title Only">
    <p:spTree>
      <p:nvGrpSpPr>
        <p:cNvPr id="1" name=""/>
        <p:cNvGrpSpPr/>
        <p:nvPr/>
      </p:nvGrpSpPr>
      <p:grpSpPr>
        <a:xfrm>
          <a:off x="0" y="0"/>
          <a:ext cx="0" cy="0"/>
          <a:chOff x="0" y="0"/>
          <a:chExt cx="0" cy="0"/>
        </a:xfrm>
      </p:grpSpPr>
      <p:sp>
        <p:nvSpPr>
          <p:cNvPr id="2" name="Freeform 9"/>
          <p:cNvSpPr>
            <a:spLocks/>
          </p:cNvSpPr>
          <p:nvPr userDrawn="1"/>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userDrawn="1"/>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userDrawn="1"/>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10080672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0_8#Title Only">
    <p:spTree>
      <p:nvGrpSpPr>
        <p:cNvPr id="1" name=""/>
        <p:cNvGrpSpPr/>
        <p:nvPr/>
      </p:nvGrpSpPr>
      <p:grpSpPr>
        <a:xfrm>
          <a:off x="0" y="0"/>
          <a:ext cx="0" cy="0"/>
          <a:chOff x="0" y="0"/>
          <a:chExt cx="0" cy="0"/>
        </a:xfrm>
      </p:grpSpPr>
      <p:sp>
        <p:nvSpPr>
          <p:cNvPr id="2" name="Freeform 9"/>
          <p:cNvSpPr>
            <a:spLocks/>
          </p:cNvSpPr>
          <p:nvPr userDrawn="1"/>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userDrawn="1"/>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userDrawn="1"/>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33710314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1_8#Title Only">
    <p:spTree>
      <p:nvGrpSpPr>
        <p:cNvPr id="1" name=""/>
        <p:cNvGrpSpPr/>
        <p:nvPr/>
      </p:nvGrpSpPr>
      <p:grpSpPr>
        <a:xfrm>
          <a:off x="0" y="0"/>
          <a:ext cx="0" cy="0"/>
          <a:chOff x="0" y="0"/>
          <a:chExt cx="0" cy="0"/>
        </a:xfrm>
      </p:grpSpPr>
      <p:sp>
        <p:nvSpPr>
          <p:cNvPr id="2" name="Freeform 9"/>
          <p:cNvSpPr>
            <a:spLocks/>
          </p:cNvSpPr>
          <p:nvPr userDrawn="1"/>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userDrawn="1"/>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userDrawn="1"/>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5716065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2_8#Title Only">
    <p:spTree>
      <p:nvGrpSpPr>
        <p:cNvPr id="1" name=""/>
        <p:cNvGrpSpPr/>
        <p:nvPr/>
      </p:nvGrpSpPr>
      <p:grpSpPr>
        <a:xfrm>
          <a:off x="0" y="0"/>
          <a:ext cx="0" cy="0"/>
          <a:chOff x="0" y="0"/>
          <a:chExt cx="0" cy="0"/>
        </a:xfrm>
      </p:grpSpPr>
      <p:sp>
        <p:nvSpPr>
          <p:cNvPr id="2" name="Freeform 9"/>
          <p:cNvSpPr>
            <a:spLocks/>
          </p:cNvSpPr>
          <p:nvPr userDrawn="1"/>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userDrawn="1"/>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userDrawn="1"/>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41182008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3_8#Title Only">
    <p:spTree>
      <p:nvGrpSpPr>
        <p:cNvPr id="1" name=""/>
        <p:cNvGrpSpPr/>
        <p:nvPr/>
      </p:nvGrpSpPr>
      <p:grpSpPr>
        <a:xfrm>
          <a:off x="0" y="0"/>
          <a:ext cx="0" cy="0"/>
          <a:chOff x="0" y="0"/>
          <a:chExt cx="0" cy="0"/>
        </a:xfrm>
      </p:grpSpPr>
      <p:sp>
        <p:nvSpPr>
          <p:cNvPr id="2" name="Freeform 9"/>
          <p:cNvSpPr>
            <a:spLocks/>
          </p:cNvSpPr>
          <p:nvPr userDrawn="1"/>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userDrawn="1"/>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userDrawn="1"/>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22550826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4_8#Title Only">
    <p:spTree>
      <p:nvGrpSpPr>
        <p:cNvPr id="1" name=""/>
        <p:cNvGrpSpPr/>
        <p:nvPr/>
      </p:nvGrpSpPr>
      <p:grpSpPr>
        <a:xfrm>
          <a:off x="0" y="0"/>
          <a:ext cx="0" cy="0"/>
          <a:chOff x="0" y="0"/>
          <a:chExt cx="0" cy="0"/>
        </a:xfrm>
      </p:grpSpPr>
      <p:sp>
        <p:nvSpPr>
          <p:cNvPr id="2" name="Freeform 9"/>
          <p:cNvSpPr>
            <a:spLocks/>
          </p:cNvSpPr>
          <p:nvPr userDrawn="1"/>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userDrawn="1"/>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userDrawn="1"/>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31753730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5_8#Title Only">
    <p:spTree>
      <p:nvGrpSpPr>
        <p:cNvPr id="1" name=""/>
        <p:cNvGrpSpPr/>
        <p:nvPr/>
      </p:nvGrpSpPr>
      <p:grpSpPr>
        <a:xfrm>
          <a:off x="0" y="0"/>
          <a:ext cx="0" cy="0"/>
          <a:chOff x="0" y="0"/>
          <a:chExt cx="0" cy="0"/>
        </a:xfrm>
      </p:grpSpPr>
      <p:sp>
        <p:nvSpPr>
          <p:cNvPr id="2" name="Freeform 9"/>
          <p:cNvSpPr>
            <a:spLocks/>
          </p:cNvSpPr>
          <p:nvPr userDrawn="1"/>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userDrawn="1"/>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userDrawn="1"/>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35404676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6_8#Title Only">
    <p:spTree>
      <p:nvGrpSpPr>
        <p:cNvPr id="1" name=""/>
        <p:cNvGrpSpPr/>
        <p:nvPr/>
      </p:nvGrpSpPr>
      <p:grpSpPr>
        <a:xfrm>
          <a:off x="0" y="0"/>
          <a:ext cx="0" cy="0"/>
          <a:chOff x="0" y="0"/>
          <a:chExt cx="0" cy="0"/>
        </a:xfrm>
      </p:grpSpPr>
      <p:sp>
        <p:nvSpPr>
          <p:cNvPr id="2" name="Freeform 9"/>
          <p:cNvSpPr>
            <a:spLocks/>
          </p:cNvSpPr>
          <p:nvPr userDrawn="1"/>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userDrawn="1"/>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userDrawn="1"/>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32151649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7_8#Title Only">
    <p:spTree>
      <p:nvGrpSpPr>
        <p:cNvPr id="1" name=""/>
        <p:cNvGrpSpPr/>
        <p:nvPr/>
      </p:nvGrpSpPr>
      <p:grpSpPr>
        <a:xfrm>
          <a:off x="0" y="0"/>
          <a:ext cx="0" cy="0"/>
          <a:chOff x="0" y="0"/>
          <a:chExt cx="0" cy="0"/>
        </a:xfrm>
      </p:grpSpPr>
      <p:sp>
        <p:nvSpPr>
          <p:cNvPr id="2" name="Freeform 9"/>
          <p:cNvSpPr>
            <a:spLocks/>
          </p:cNvSpPr>
          <p:nvPr userDrawn="1"/>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userDrawn="1"/>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userDrawn="1"/>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3699900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Demo or Lab-Az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DC2AD-D26F-4F18-82B3-459DED4EB26B}"/>
              </a:ext>
            </a:extLst>
          </p:cNvPr>
          <p:cNvSpPr>
            <a:spLocks noGrp="1"/>
          </p:cNvSpPr>
          <p:nvPr>
            <p:ph type="ctrTitle" hasCustomPrompt="1"/>
          </p:nvPr>
        </p:nvSpPr>
        <p:spPr>
          <a:xfrm>
            <a:off x="438912" y="2587752"/>
            <a:ext cx="5541264" cy="1828800"/>
          </a:xfrm>
        </p:spPr>
        <p:txBody>
          <a:bodyPr bIns="182880" anchor="b"/>
          <a:lstStyle>
            <a:lvl1pPr algn="l">
              <a:defRPr sz="4800"/>
            </a:lvl1pPr>
          </a:lstStyle>
          <a:p>
            <a:r>
              <a:rPr lang="en-US" dirty="0"/>
              <a:t>Azure demo or lab title</a:t>
            </a:r>
          </a:p>
        </p:txBody>
      </p:sp>
      <p:sp>
        <p:nvSpPr>
          <p:cNvPr id="3" name="Subtitle 2">
            <a:extLst>
              <a:ext uri="{FF2B5EF4-FFF2-40B4-BE49-F238E27FC236}">
                <a16:creationId xmlns:a16="http://schemas.microsoft.com/office/drawing/2014/main" id="{D676D2AF-9A5A-4CE5-ACFF-290248FF507A}"/>
              </a:ext>
            </a:extLst>
          </p:cNvPr>
          <p:cNvSpPr>
            <a:spLocks noGrp="1"/>
          </p:cNvSpPr>
          <p:nvPr>
            <p:ph type="subTitle" idx="1"/>
          </p:nvPr>
        </p:nvSpPr>
        <p:spPr>
          <a:xfrm>
            <a:off x="438912" y="4434840"/>
            <a:ext cx="5541264" cy="1688724"/>
          </a:xfrm>
        </p:spPr>
        <p:txBody>
          <a:bodyPr/>
          <a:lstStyle>
            <a:lvl1pPr marL="342900" indent="-342900" algn="l">
              <a:spcBef>
                <a:spcPts val="600"/>
              </a:spcBef>
              <a:spcAft>
                <a:spcPts val="0"/>
              </a:spcAft>
              <a:buFont typeface="Wingdings" panose="05000000000000000000" pitchFamily="2" charset="2"/>
              <a:buChar char="§"/>
              <a:defRPr sz="2000">
                <a:latin typeface="+mj-lt"/>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5" name="Rectangle 4">
            <a:extLst>
              <a:ext uri="{FF2B5EF4-FFF2-40B4-BE49-F238E27FC236}">
                <a16:creationId xmlns:a16="http://schemas.microsoft.com/office/drawing/2014/main" id="{58D54442-7DBE-4A95-B28B-39529FBF28FA}"/>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D9670E92-63D0-4B20-BC8E-7273EB4C3504}"/>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
        <p:nvSpPr>
          <p:cNvPr id="9" name="Rectangle 8">
            <a:extLst>
              <a:ext uri="{FF2B5EF4-FFF2-40B4-BE49-F238E27FC236}">
                <a16:creationId xmlns:a16="http://schemas.microsoft.com/office/drawing/2014/main" id="{E647F024-1E26-49D0-A2E5-9F550FDD1E20}"/>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D2103CE6-712D-49E9-AACB-AF205F846C7F}"/>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
        <p:nvSpPr>
          <p:cNvPr id="12" name="Rectangle 11">
            <a:extLst>
              <a:ext uri="{FF2B5EF4-FFF2-40B4-BE49-F238E27FC236}">
                <a16:creationId xmlns:a16="http://schemas.microsoft.com/office/drawing/2014/main" id="{135F7110-66A7-4036-AA57-0246F2BAE134}"/>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429038F-0EFA-45C6-8FF2-2F1891A61CA5}"/>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
        <p:nvSpPr>
          <p:cNvPr id="11" name="Rectangle 10">
            <a:extLst>
              <a:ext uri="{FF2B5EF4-FFF2-40B4-BE49-F238E27FC236}">
                <a16:creationId xmlns:a16="http://schemas.microsoft.com/office/drawing/2014/main" id="{2D83DA14-FEF2-4675-B790-C2F5C807BF0C}"/>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398458F7-A491-480C-8B02-59BBB94E570F}"/>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103375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8_8#Title Only">
    <p:spTree>
      <p:nvGrpSpPr>
        <p:cNvPr id="1" name=""/>
        <p:cNvGrpSpPr/>
        <p:nvPr/>
      </p:nvGrpSpPr>
      <p:grpSpPr>
        <a:xfrm>
          <a:off x="0" y="0"/>
          <a:ext cx="0" cy="0"/>
          <a:chOff x="0" y="0"/>
          <a:chExt cx="0" cy="0"/>
        </a:xfrm>
      </p:grpSpPr>
      <p:sp>
        <p:nvSpPr>
          <p:cNvPr id="2" name="Freeform 9"/>
          <p:cNvSpPr>
            <a:spLocks/>
          </p:cNvSpPr>
          <p:nvPr userDrawn="1"/>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userDrawn="1"/>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userDrawn="1"/>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40582624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9_8#Title Only">
    <p:spTree>
      <p:nvGrpSpPr>
        <p:cNvPr id="1" name=""/>
        <p:cNvGrpSpPr/>
        <p:nvPr/>
      </p:nvGrpSpPr>
      <p:grpSpPr>
        <a:xfrm>
          <a:off x="0" y="0"/>
          <a:ext cx="0" cy="0"/>
          <a:chOff x="0" y="0"/>
          <a:chExt cx="0" cy="0"/>
        </a:xfrm>
      </p:grpSpPr>
      <p:sp>
        <p:nvSpPr>
          <p:cNvPr id="2" name="Freeform 9"/>
          <p:cNvSpPr>
            <a:spLocks/>
          </p:cNvSpPr>
          <p:nvPr userDrawn="1"/>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userDrawn="1"/>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userDrawn="1"/>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3263723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0_8#Title Only">
    <p:spTree>
      <p:nvGrpSpPr>
        <p:cNvPr id="1" name=""/>
        <p:cNvGrpSpPr/>
        <p:nvPr/>
      </p:nvGrpSpPr>
      <p:grpSpPr>
        <a:xfrm>
          <a:off x="0" y="0"/>
          <a:ext cx="0" cy="0"/>
          <a:chOff x="0" y="0"/>
          <a:chExt cx="0" cy="0"/>
        </a:xfrm>
      </p:grpSpPr>
      <p:sp>
        <p:nvSpPr>
          <p:cNvPr id="2" name="Freeform 9"/>
          <p:cNvSpPr>
            <a:spLocks/>
          </p:cNvSpPr>
          <p:nvPr userDrawn="1"/>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userDrawn="1"/>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userDrawn="1"/>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26286869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1_8#Title Only">
    <p:spTree>
      <p:nvGrpSpPr>
        <p:cNvPr id="1" name=""/>
        <p:cNvGrpSpPr/>
        <p:nvPr/>
      </p:nvGrpSpPr>
      <p:grpSpPr>
        <a:xfrm>
          <a:off x="0" y="0"/>
          <a:ext cx="0" cy="0"/>
          <a:chOff x="0" y="0"/>
          <a:chExt cx="0" cy="0"/>
        </a:xfrm>
      </p:grpSpPr>
      <p:sp>
        <p:nvSpPr>
          <p:cNvPr id="2" name="Freeform 9"/>
          <p:cNvSpPr>
            <a:spLocks/>
          </p:cNvSpPr>
          <p:nvPr userDrawn="1"/>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userDrawn="1"/>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userDrawn="1"/>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26093914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2_8#Title Only">
    <p:spTree>
      <p:nvGrpSpPr>
        <p:cNvPr id="1" name=""/>
        <p:cNvGrpSpPr/>
        <p:nvPr/>
      </p:nvGrpSpPr>
      <p:grpSpPr>
        <a:xfrm>
          <a:off x="0" y="0"/>
          <a:ext cx="0" cy="0"/>
          <a:chOff x="0" y="0"/>
          <a:chExt cx="0" cy="0"/>
        </a:xfrm>
      </p:grpSpPr>
      <p:sp>
        <p:nvSpPr>
          <p:cNvPr id="2" name="Freeform 9"/>
          <p:cNvSpPr>
            <a:spLocks/>
          </p:cNvSpPr>
          <p:nvPr userDrawn="1"/>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userDrawn="1"/>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userDrawn="1"/>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23681723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3_8#Title Only">
    <p:spTree>
      <p:nvGrpSpPr>
        <p:cNvPr id="1" name=""/>
        <p:cNvGrpSpPr/>
        <p:nvPr/>
      </p:nvGrpSpPr>
      <p:grpSpPr>
        <a:xfrm>
          <a:off x="0" y="0"/>
          <a:ext cx="0" cy="0"/>
          <a:chOff x="0" y="0"/>
          <a:chExt cx="0" cy="0"/>
        </a:xfrm>
      </p:grpSpPr>
      <p:sp>
        <p:nvSpPr>
          <p:cNvPr id="2" name="Freeform 9"/>
          <p:cNvSpPr>
            <a:spLocks/>
          </p:cNvSpPr>
          <p:nvPr/>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29334698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4_8#Title Only">
    <p:spTree>
      <p:nvGrpSpPr>
        <p:cNvPr id="1" name=""/>
        <p:cNvGrpSpPr/>
        <p:nvPr/>
      </p:nvGrpSpPr>
      <p:grpSpPr>
        <a:xfrm>
          <a:off x="0" y="0"/>
          <a:ext cx="0" cy="0"/>
          <a:chOff x="0" y="0"/>
          <a:chExt cx="0" cy="0"/>
        </a:xfrm>
      </p:grpSpPr>
      <p:sp>
        <p:nvSpPr>
          <p:cNvPr id="2" name="Freeform 9"/>
          <p:cNvSpPr>
            <a:spLocks/>
          </p:cNvSpPr>
          <p:nvPr/>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18134312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5_8#Title Only">
    <p:spTree>
      <p:nvGrpSpPr>
        <p:cNvPr id="1" name=""/>
        <p:cNvGrpSpPr/>
        <p:nvPr/>
      </p:nvGrpSpPr>
      <p:grpSpPr>
        <a:xfrm>
          <a:off x="0" y="0"/>
          <a:ext cx="0" cy="0"/>
          <a:chOff x="0" y="0"/>
          <a:chExt cx="0" cy="0"/>
        </a:xfrm>
      </p:grpSpPr>
      <p:sp>
        <p:nvSpPr>
          <p:cNvPr id="2" name="Freeform 9"/>
          <p:cNvSpPr>
            <a:spLocks/>
          </p:cNvSpPr>
          <p:nvPr/>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18028278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6_8#Title Only">
    <p:spTree>
      <p:nvGrpSpPr>
        <p:cNvPr id="1" name=""/>
        <p:cNvGrpSpPr/>
        <p:nvPr/>
      </p:nvGrpSpPr>
      <p:grpSpPr>
        <a:xfrm>
          <a:off x="0" y="0"/>
          <a:ext cx="0" cy="0"/>
          <a:chOff x="0" y="0"/>
          <a:chExt cx="0" cy="0"/>
        </a:xfrm>
      </p:grpSpPr>
      <p:sp>
        <p:nvSpPr>
          <p:cNvPr id="2" name="Freeform 9"/>
          <p:cNvSpPr>
            <a:spLocks/>
          </p:cNvSpPr>
          <p:nvPr/>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33651624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7_8#Title Only">
    <p:spTree>
      <p:nvGrpSpPr>
        <p:cNvPr id="1" name=""/>
        <p:cNvGrpSpPr/>
        <p:nvPr/>
      </p:nvGrpSpPr>
      <p:grpSpPr>
        <a:xfrm>
          <a:off x="0" y="0"/>
          <a:ext cx="0" cy="0"/>
          <a:chOff x="0" y="0"/>
          <a:chExt cx="0" cy="0"/>
        </a:xfrm>
      </p:grpSpPr>
      <p:sp>
        <p:nvSpPr>
          <p:cNvPr id="2" name="Freeform 9"/>
          <p:cNvSpPr>
            <a:spLocks/>
          </p:cNvSpPr>
          <p:nvPr/>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1806551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Demo or Lab-Az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DC2AD-D26F-4F18-82B3-459DED4EB26B}"/>
              </a:ext>
            </a:extLst>
          </p:cNvPr>
          <p:cNvSpPr>
            <a:spLocks noGrp="1"/>
          </p:cNvSpPr>
          <p:nvPr>
            <p:ph type="ctrTitle"/>
          </p:nvPr>
        </p:nvSpPr>
        <p:spPr>
          <a:xfrm>
            <a:off x="438912" y="2587752"/>
            <a:ext cx="5541264" cy="1828800"/>
          </a:xfrm>
        </p:spPr>
        <p:txBody>
          <a:bodyPr bIns="182880" anchor="b"/>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676D2AF-9A5A-4CE5-ACFF-290248FF507A}"/>
              </a:ext>
            </a:extLst>
          </p:cNvPr>
          <p:cNvSpPr>
            <a:spLocks noGrp="1"/>
          </p:cNvSpPr>
          <p:nvPr>
            <p:ph type="subTitle" idx="1"/>
          </p:nvPr>
        </p:nvSpPr>
        <p:spPr>
          <a:xfrm>
            <a:off x="438912" y="4434840"/>
            <a:ext cx="5541264" cy="1688724"/>
          </a:xfrm>
        </p:spPr>
        <p:txBody>
          <a:bodyPr/>
          <a:lstStyle>
            <a:lvl1pPr marL="342900" indent="-342900" algn="l">
              <a:spcBef>
                <a:spcPts val="600"/>
              </a:spcBef>
              <a:spcAft>
                <a:spcPts val="0"/>
              </a:spcAft>
              <a:buFont typeface="Wingdings" panose="05000000000000000000" pitchFamily="2" charset="2"/>
              <a:buChar char="§"/>
              <a:defRPr sz="2000">
                <a:latin typeface="+mj-lt"/>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5" name="Rectangle 4">
            <a:extLst>
              <a:ext uri="{FF2B5EF4-FFF2-40B4-BE49-F238E27FC236}">
                <a16:creationId xmlns:a16="http://schemas.microsoft.com/office/drawing/2014/main" id="{B8582C88-31EB-4DD0-BDC3-43522EF08469}"/>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01DC6359-E7A3-4726-B1B1-41114096397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
        <p:nvSpPr>
          <p:cNvPr id="9" name="Rectangle 8">
            <a:extLst>
              <a:ext uri="{FF2B5EF4-FFF2-40B4-BE49-F238E27FC236}">
                <a16:creationId xmlns:a16="http://schemas.microsoft.com/office/drawing/2014/main" id="{EA1E6980-76F5-4073-93D9-8E745B5F92E2}"/>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FB92FFF5-FE5E-4B80-8352-F7805E195AB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
        <p:nvSpPr>
          <p:cNvPr id="12" name="Rectangle 11">
            <a:extLst>
              <a:ext uri="{FF2B5EF4-FFF2-40B4-BE49-F238E27FC236}">
                <a16:creationId xmlns:a16="http://schemas.microsoft.com/office/drawing/2014/main" id="{024CB5C4-9E89-4AD8-BE0D-3286AA8B9890}"/>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9B64D032-91EF-4E47-8D12-7331EA8CCA5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
        <p:nvSpPr>
          <p:cNvPr id="11" name="Rectangle 10">
            <a:extLst>
              <a:ext uri="{FF2B5EF4-FFF2-40B4-BE49-F238E27FC236}">
                <a16:creationId xmlns:a16="http://schemas.microsoft.com/office/drawing/2014/main" id="{C2E3A58C-0FAE-4F24-9AB0-5DF6B35394BD}"/>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7CBF199F-501E-43CA-8F81-3E741192F4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420226259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8_8#Title Only">
    <p:spTree>
      <p:nvGrpSpPr>
        <p:cNvPr id="1" name=""/>
        <p:cNvGrpSpPr/>
        <p:nvPr/>
      </p:nvGrpSpPr>
      <p:grpSpPr>
        <a:xfrm>
          <a:off x="0" y="0"/>
          <a:ext cx="0" cy="0"/>
          <a:chOff x="0" y="0"/>
          <a:chExt cx="0" cy="0"/>
        </a:xfrm>
      </p:grpSpPr>
      <p:sp>
        <p:nvSpPr>
          <p:cNvPr id="2" name="Freeform 9"/>
          <p:cNvSpPr>
            <a:spLocks/>
          </p:cNvSpPr>
          <p:nvPr/>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5080127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9_8#Title Only">
    <p:spTree>
      <p:nvGrpSpPr>
        <p:cNvPr id="1" name=""/>
        <p:cNvGrpSpPr/>
        <p:nvPr/>
      </p:nvGrpSpPr>
      <p:grpSpPr>
        <a:xfrm>
          <a:off x="0" y="0"/>
          <a:ext cx="0" cy="0"/>
          <a:chOff x="0" y="0"/>
          <a:chExt cx="0" cy="0"/>
        </a:xfrm>
      </p:grpSpPr>
      <p:sp>
        <p:nvSpPr>
          <p:cNvPr id="2" name="Freeform 9"/>
          <p:cNvSpPr>
            <a:spLocks/>
          </p:cNvSpPr>
          <p:nvPr/>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26357432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0_8#Title Only">
    <p:spTree>
      <p:nvGrpSpPr>
        <p:cNvPr id="1" name=""/>
        <p:cNvGrpSpPr/>
        <p:nvPr/>
      </p:nvGrpSpPr>
      <p:grpSpPr>
        <a:xfrm>
          <a:off x="0" y="0"/>
          <a:ext cx="0" cy="0"/>
          <a:chOff x="0" y="0"/>
          <a:chExt cx="0" cy="0"/>
        </a:xfrm>
      </p:grpSpPr>
      <p:sp>
        <p:nvSpPr>
          <p:cNvPr id="2" name="Freeform 9"/>
          <p:cNvSpPr>
            <a:spLocks/>
          </p:cNvSpPr>
          <p:nvPr/>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35889538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1_8#Title Only">
    <p:spTree>
      <p:nvGrpSpPr>
        <p:cNvPr id="1" name=""/>
        <p:cNvGrpSpPr/>
        <p:nvPr/>
      </p:nvGrpSpPr>
      <p:grpSpPr>
        <a:xfrm>
          <a:off x="0" y="0"/>
          <a:ext cx="0" cy="0"/>
          <a:chOff x="0" y="0"/>
          <a:chExt cx="0" cy="0"/>
        </a:xfrm>
      </p:grpSpPr>
      <p:sp>
        <p:nvSpPr>
          <p:cNvPr id="2" name="Freeform 9"/>
          <p:cNvSpPr>
            <a:spLocks/>
          </p:cNvSpPr>
          <p:nvPr/>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7173031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2_8#Title Only">
    <p:spTree>
      <p:nvGrpSpPr>
        <p:cNvPr id="1" name=""/>
        <p:cNvGrpSpPr/>
        <p:nvPr/>
      </p:nvGrpSpPr>
      <p:grpSpPr>
        <a:xfrm>
          <a:off x="0" y="0"/>
          <a:ext cx="0" cy="0"/>
          <a:chOff x="0" y="0"/>
          <a:chExt cx="0" cy="0"/>
        </a:xfrm>
      </p:grpSpPr>
      <p:sp>
        <p:nvSpPr>
          <p:cNvPr id="2" name="Freeform 9"/>
          <p:cNvSpPr>
            <a:spLocks/>
          </p:cNvSpPr>
          <p:nvPr/>
        </p:nvSpPr>
        <p:spPr bwMode="auto">
          <a:xfrm>
            <a:off x="3239" y="302773"/>
            <a:ext cx="1403962" cy="880792"/>
          </a:xfrm>
          <a:custGeom>
            <a:avLst/>
            <a:gdLst>
              <a:gd name="T0" fmla="*/ 2147483646 w 867"/>
              <a:gd name="T1" fmla="*/ 2147483646 h 493"/>
              <a:gd name="T2" fmla="*/ 0 w 867"/>
              <a:gd name="T3" fmla="*/ 2147483646 h 493"/>
              <a:gd name="T4" fmla="*/ 0 w 867"/>
              <a:gd name="T5" fmla="*/ 0 h 493"/>
              <a:gd name="T6" fmla="*/ 2147483646 w 867"/>
              <a:gd name="T7" fmla="*/ 0 h 493"/>
              <a:gd name="T8" fmla="*/ 2147483646 w 867"/>
              <a:gd name="T9" fmla="*/ 2147483646 h 493"/>
              <a:gd name="T10" fmla="*/ 2147483646 w 867"/>
              <a:gd name="T11" fmla="*/ 2147483646 h 4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3" name="Freeform 11"/>
          <p:cNvSpPr>
            <a:spLocks/>
          </p:cNvSpPr>
          <p:nvPr/>
        </p:nvSpPr>
        <p:spPr bwMode="auto">
          <a:xfrm>
            <a:off x="1271177" y="302773"/>
            <a:ext cx="238041" cy="880792"/>
          </a:xfrm>
          <a:custGeom>
            <a:avLst/>
            <a:gdLst>
              <a:gd name="T0" fmla="*/ 2147483646 w 147"/>
              <a:gd name="T1" fmla="*/ 0 h 493"/>
              <a:gd name="T2" fmla="*/ 0 w 147"/>
              <a:gd name="T3" fmla="*/ 0 h 493"/>
              <a:gd name="T4" fmla="*/ 2147483646 w 147"/>
              <a:gd name="T5" fmla="*/ 2147483646 h 493"/>
              <a:gd name="T6" fmla="*/ 0 w 147"/>
              <a:gd name="T7" fmla="*/ 2147483646 h 493"/>
              <a:gd name="T8" fmla="*/ 2147483646 w 147"/>
              <a:gd name="T9" fmla="*/ 2147483646 h 493"/>
              <a:gd name="T10" fmla="*/ 2147483646 w 147"/>
              <a:gd name="T11" fmla="*/ 2147483646 h 493"/>
              <a:gd name="T12" fmla="*/ 2147483646 w 147"/>
              <a:gd name="T13" fmla="*/ 0 h 4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sz="1836"/>
          </a:p>
        </p:txBody>
      </p:sp>
      <p:sp>
        <p:nvSpPr>
          <p:cNvPr id="4" name="Freeform 12"/>
          <p:cNvSpPr>
            <a:spLocks noEditPoints="1"/>
          </p:cNvSpPr>
          <p:nvPr/>
        </p:nvSpPr>
        <p:spPr bwMode="auto">
          <a:xfrm>
            <a:off x="489039" y="484112"/>
            <a:ext cx="518186" cy="518113"/>
          </a:xfrm>
          <a:custGeom>
            <a:avLst/>
            <a:gdLst>
              <a:gd name="T0" fmla="*/ 2147483646 w 2867"/>
              <a:gd name="T1" fmla="*/ 0 h 2867"/>
              <a:gd name="T2" fmla="*/ 0 w 2867"/>
              <a:gd name="T3" fmla="*/ 2147483646 h 2867"/>
              <a:gd name="T4" fmla="*/ 2147483646 w 2867"/>
              <a:gd name="T5" fmla="*/ 2147483646 h 2867"/>
              <a:gd name="T6" fmla="*/ 2147483646 w 2867"/>
              <a:gd name="T7" fmla="*/ 2147483646 h 2867"/>
              <a:gd name="T8" fmla="*/ 2147483646 w 2867"/>
              <a:gd name="T9" fmla="*/ 0 h 2867"/>
              <a:gd name="T10" fmla="*/ 2147483646 w 2867"/>
              <a:gd name="T11" fmla="*/ 2147483646 h 2867"/>
              <a:gd name="T12" fmla="*/ 2147483646 w 2867"/>
              <a:gd name="T13" fmla="*/ 2147483646 h 2867"/>
              <a:gd name="T14" fmla="*/ 2147483646 w 2867"/>
              <a:gd name="T15" fmla="*/ 2147483646 h 2867"/>
              <a:gd name="T16" fmla="*/ 2147483646 w 2867"/>
              <a:gd name="T17" fmla="*/ 2147483646 h 2867"/>
              <a:gd name="T18" fmla="*/ 2147483646 w 2867"/>
              <a:gd name="T19" fmla="*/ 2147483646 h 2867"/>
              <a:gd name="T20" fmla="*/ 2147483646 w 2867"/>
              <a:gd name="T21" fmla="*/ 2147483646 h 2867"/>
              <a:gd name="T22" fmla="*/ 2147483646 w 2867"/>
              <a:gd name="T23" fmla="*/ 2147483646 h 2867"/>
              <a:gd name="T24" fmla="*/ 2147483646 w 2867"/>
              <a:gd name="T25" fmla="*/ 2147483646 h 2867"/>
              <a:gd name="T26" fmla="*/ 2147483646 w 2867"/>
              <a:gd name="T27" fmla="*/ 2147483646 h 2867"/>
              <a:gd name="T28" fmla="*/ 2147483646 w 2867"/>
              <a:gd name="T29" fmla="*/ 2147483646 h 2867"/>
              <a:gd name="T30" fmla="*/ 2147483646 w 2867"/>
              <a:gd name="T31" fmla="*/ 2147483646 h 2867"/>
              <a:gd name="T32" fmla="*/ 2147483646 w 2867"/>
              <a:gd name="T33" fmla="*/ 2147483646 h 2867"/>
              <a:gd name="T34" fmla="*/ 2147483646 w 2867"/>
              <a:gd name="T35" fmla="*/ 2147483646 h 2867"/>
              <a:gd name="T36" fmla="*/ 2147483646 w 2867"/>
              <a:gd name="T37" fmla="*/ 2147483646 h 2867"/>
              <a:gd name="T38" fmla="*/ 2147483646 w 2867"/>
              <a:gd name="T39" fmla="*/ 2147483646 h 2867"/>
              <a:gd name="T40" fmla="*/ 2147483646 w 2867"/>
              <a:gd name="T41" fmla="*/ 2147483646 h 2867"/>
              <a:gd name="T42" fmla="*/ 2147483646 w 2867"/>
              <a:gd name="T43" fmla="*/ 2147483646 h 2867"/>
              <a:gd name="T44" fmla="*/ 2147483646 w 2867"/>
              <a:gd name="T45" fmla="*/ 2147483646 h 28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sz="1836"/>
          </a:p>
        </p:txBody>
      </p:sp>
    </p:spTree>
    <p:extLst>
      <p:ext uri="{BB962C8B-B14F-4D97-AF65-F5344CB8AC3E}">
        <p14:creationId xmlns:p14="http://schemas.microsoft.com/office/powerpoint/2010/main" val="38115654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CDBC04-F494-CF02-16D9-90911D47FDA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0DF59F2E-4BAC-C300-A143-24EC29BE0DE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DA76411-9D3E-05E1-4F58-24795D8D2517}"/>
              </a:ext>
            </a:extLst>
          </p:cNvPr>
          <p:cNvSpPr>
            <a:spLocks noGrp="1"/>
          </p:cNvSpPr>
          <p:nvPr>
            <p:ph type="dt" sz="half" idx="10"/>
          </p:nvPr>
        </p:nvSpPr>
        <p:spPr/>
        <p:txBody>
          <a:bodyPr/>
          <a:lstStyle/>
          <a:p>
            <a:fld id="{6350E024-92FF-4587-85C5-04C0A193ABCE}" type="datetimeFigureOut">
              <a:rPr lang="ru-RU" smtClean="0"/>
              <a:t>03.12.2023</a:t>
            </a:fld>
            <a:endParaRPr lang="ru-RU"/>
          </a:p>
        </p:txBody>
      </p:sp>
      <p:sp>
        <p:nvSpPr>
          <p:cNvPr id="5" name="Нижний колонтитул 4">
            <a:extLst>
              <a:ext uri="{FF2B5EF4-FFF2-40B4-BE49-F238E27FC236}">
                <a16:creationId xmlns:a16="http://schemas.microsoft.com/office/drawing/2014/main" id="{51578606-6A25-6785-4B87-754E199FA55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F5D673E-6BB5-E745-92FA-05A6A061B1DE}"/>
              </a:ext>
            </a:extLst>
          </p:cNvPr>
          <p:cNvSpPr>
            <a:spLocks noGrp="1"/>
          </p:cNvSpPr>
          <p:nvPr>
            <p:ph type="sldNum" sz="quarter" idx="12"/>
          </p:nvPr>
        </p:nvSpPr>
        <p:spPr/>
        <p:txBody>
          <a:bodyPr/>
          <a:lstStyle/>
          <a:p>
            <a:fld id="{68577CEA-EA04-40CD-9868-3D9642D73F25}" type="slidenum">
              <a:rPr lang="ru-RU" smtClean="0"/>
              <a:t>‹#›</a:t>
            </a:fld>
            <a:endParaRPr lang="ru-RU"/>
          </a:p>
        </p:txBody>
      </p:sp>
    </p:spTree>
    <p:extLst>
      <p:ext uri="{BB962C8B-B14F-4D97-AF65-F5344CB8AC3E}">
        <p14:creationId xmlns:p14="http://schemas.microsoft.com/office/powerpoint/2010/main" val="2379175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emo or Lab-Windows Serv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DC2AD-D26F-4F18-82B3-459DED4EB26B}"/>
              </a:ext>
            </a:extLst>
          </p:cNvPr>
          <p:cNvSpPr>
            <a:spLocks noGrp="1"/>
          </p:cNvSpPr>
          <p:nvPr>
            <p:ph type="ctrTitle"/>
          </p:nvPr>
        </p:nvSpPr>
        <p:spPr>
          <a:xfrm>
            <a:off x="438912" y="2587752"/>
            <a:ext cx="5541264" cy="1828800"/>
          </a:xfrm>
        </p:spPr>
        <p:txBody>
          <a:bodyPr bIns="182880" anchor="b"/>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676D2AF-9A5A-4CE5-ACFF-290248FF507A}"/>
              </a:ext>
            </a:extLst>
          </p:cNvPr>
          <p:cNvSpPr>
            <a:spLocks noGrp="1"/>
          </p:cNvSpPr>
          <p:nvPr>
            <p:ph type="subTitle" idx="1"/>
          </p:nvPr>
        </p:nvSpPr>
        <p:spPr>
          <a:xfrm>
            <a:off x="438912" y="4434840"/>
            <a:ext cx="5541264" cy="1688724"/>
          </a:xfrm>
        </p:spPr>
        <p:txBody>
          <a:bodyPr/>
          <a:lstStyle>
            <a:lvl1pPr marL="342900" indent="-342900" algn="l">
              <a:spcBef>
                <a:spcPts val="600"/>
              </a:spcBef>
              <a:spcAft>
                <a:spcPts val="0"/>
              </a:spcAft>
              <a:buFont typeface="Wingdings" panose="05000000000000000000" pitchFamily="2" charset="2"/>
              <a:buChar char="§"/>
              <a:defRPr sz="2000">
                <a:latin typeface="+mj-lt"/>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5" name="Rectangle 4">
            <a:extLst>
              <a:ext uri="{FF2B5EF4-FFF2-40B4-BE49-F238E27FC236}">
                <a16:creationId xmlns:a16="http://schemas.microsoft.com/office/drawing/2014/main" id="{9FBA8485-8630-4D49-98D3-F9656DC9FAE3}"/>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F022BC01-06A1-497E-84CC-83D1018581FE}"/>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18237" y="0"/>
            <a:ext cx="6218238" cy="6994525"/>
          </a:xfrm>
          <a:prstGeom prst="rect">
            <a:avLst/>
          </a:prstGeom>
        </p:spPr>
      </p:pic>
      <p:sp>
        <p:nvSpPr>
          <p:cNvPr id="9" name="Rectangle 8">
            <a:extLst>
              <a:ext uri="{FF2B5EF4-FFF2-40B4-BE49-F238E27FC236}">
                <a16:creationId xmlns:a16="http://schemas.microsoft.com/office/drawing/2014/main" id="{00519AF0-FB99-4915-A8B1-63B2646B0C27}"/>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7D42FF6A-B330-40A5-83FC-5F6483762B09}"/>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18237" y="0"/>
            <a:ext cx="6218238" cy="6994525"/>
          </a:xfrm>
          <a:prstGeom prst="rect">
            <a:avLst/>
          </a:prstGeom>
        </p:spPr>
      </p:pic>
      <p:sp>
        <p:nvSpPr>
          <p:cNvPr id="12" name="Rectangle 11">
            <a:extLst>
              <a:ext uri="{FF2B5EF4-FFF2-40B4-BE49-F238E27FC236}">
                <a16:creationId xmlns:a16="http://schemas.microsoft.com/office/drawing/2014/main" id="{C81FE774-7C41-4E55-8102-696B1B313515}"/>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C12641E5-4326-412C-BA17-E7DDF930119F}"/>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18237" y="0"/>
            <a:ext cx="6218238" cy="6994525"/>
          </a:xfrm>
          <a:prstGeom prst="rect">
            <a:avLst/>
          </a:prstGeom>
        </p:spPr>
      </p:pic>
      <p:sp>
        <p:nvSpPr>
          <p:cNvPr id="11" name="Rectangle 10">
            <a:extLst>
              <a:ext uri="{FF2B5EF4-FFF2-40B4-BE49-F238E27FC236}">
                <a16:creationId xmlns:a16="http://schemas.microsoft.com/office/drawing/2014/main" id="{C13AD4A0-3D59-430B-A8DA-183912EA0D70}"/>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544A4C1E-66E3-454A-AF03-19C4304C413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18237" y="0"/>
            <a:ext cx="6218238" cy="6994525"/>
          </a:xfrm>
          <a:prstGeom prst="rect">
            <a:avLst/>
          </a:prstGeom>
        </p:spPr>
      </p:pic>
    </p:spTree>
    <p:extLst>
      <p:ext uri="{BB962C8B-B14F-4D97-AF65-F5344CB8AC3E}">
        <p14:creationId xmlns:p14="http://schemas.microsoft.com/office/powerpoint/2010/main" val="2899046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or Lab-Windows Serv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DC2AD-D26F-4F18-82B3-459DED4EB26B}"/>
              </a:ext>
            </a:extLst>
          </p:cNvPr>
          <p:cNvSpPr>
            <a:spLocks noGrp="1"/>
          </p:cNvSpPr>
          <p:nvPr>
            <p:ph type="ctrTitle"/>
          </p:nvPr>
        </p:nvSpPr>
        <p:spPr>
          <a:xfrm>
            <a:off x="438912" y="2587752"/>
            <a:ext cx="5541264" cy="1828800"/>
          </a:xfrm>
        </p:spPr>
        <p:txBody>
          <a:bodyPr bIns="182880" anchor="b"/>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676D2AF-9A5A-4CE5-ACFF-290248FF507A}"/>
              </a:ext>
            </a:extLst>
          </p:cNvPr>
          <p:cNvSpPr>
            <a:spLocks noGrp="1"/>
          </p:cNvSpPr>
          <p:nvPr>
            <p:ph type="subTitle" idx="1"/>
          </p:nvPr>
        </p:nvSpPr>
        <p:spPr>
          <a:xfrm>
            <a:off x="438912" y="4434840"/>
            <a:ext cx="5541264" cy="1688724"/>
          </a:xfrm>
        </p:spPr>
        <p:txBody>
          <a:bodyPr/>
          <a:lstStyle>
            <a:lvl1pPr marL="342900" indent="-342900" algn="l">
              <a:spcBef>
                <a:spcPts val="600"/>
              </a:spcBef>
              <a:spcAft>
                <a:spcPts val="0"/>
              </a:spcAft>
              <a:buFont typeface="Wingdings" panose="05000000000000000000" pitchFamily="2" charset="2"/>
              <a:buChar char="§"/>
              <a:defRPr sz="2000">
                <a:latin typeface="+mj-lt"/>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13C211B0-A483-4A03-B703-2DA6302F2737}"/>
              </a:ext>
            </a:extLst>
          </p:cNvPr>
          <p:cNvGrpSpPr/>
          <p:nvPr/>
        </p:nvGrpSpPr>
        <p:grpSpPr>
          <a:xfrm>
            <a:off x="6202018" y="0"/>
            <a:ext cx="6234457" cy="6994525"/>
            <a:chOff x="6202018" y="0"/>
            <a:chExt cx="6234457" cy="6994525"/>
          </a:xfrm>
        </p:grpSpPr>
        <p:sp>
          <p:nvSpPr>
            <p:cNvPr id="8" name="Rectangle 7">
              <a:extLst>
                <a:ext uri="{FF2B5EF4-FFF2-40B4-BE49-F238E27FC236}">
                  <a16:creationId xmlns:a16="http://schemas.microsoft.com/office/drawing/2014/main" id="{54BCE02B-2C42-4420-903C-4103F95E16FC}"/>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BD0BC71A-71F9-4B8C-9964-C8D264EB35FE}"/>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02018" y="0"/>
              <a:ext cx="6180237" cy="6994525"/>
            </a:xfrm>
            <a:prstGeom prst="rect">
              <a:avLst/>
            </a:prstGeom>
          </p:spPr>
        </p:pic>
      </p:grpSp>
      <p:grpSp>
        <p:nvGrpSpPr>
          <p:cNvPr id="11" name="Group 10">
            <a:extLst>
              <a:ext uri="{FF2B5EF4-FFF2-40B4-BE49-F238E27FC236}">
                <a16:creationId xmlns:a16="http://schemas.microsoft.com/office/drawing/2014/main" id="{8061D971-6CA1-4D17-9138-3D7DEEBCD7C8}"/>
              </a:ext>
            </a:extLst>
          </p:cNvPr>
          <p:cNvGrpSpPr/>
          <p:nvPr/>
        </p:nvGrpSpPr>
        <p:grpSpPr>
          <a:xfrm>
            <a:off x="6202018" y="0"/>
            <a:ext cx="6234457" cy="6994525"/>
            <a:chOff x="6202018" y="0"/>
            <a:chExt cx="6234457" cy="6994525"/>
          </a:xfrm>
        </p:grpSpPr>
        <p:sp>
          <p:nvSpPr>
            <p:cNvPr id="12" name="Rectangle 11">
              <a:extLst>
                <a:ext uri="{FF2B5EF4-FFF2-40B4-BE49-F238E27FC236}">
                  <a16:creationId xmlns:a16="http://schemas.microsoft.com/office/drawing/2014/main" id="{C8BA1316-343B-4204-8706-A8315F7FEF09}"/>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34DB460-86EA-4979-A3E0-0DEF5E8521E3}"/>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02018" y="0"/>
              <a:ext cx="6180237" cy="6994525"/>
            </a:xfrm>
            <a:prstGeom prst="rect">
              <a:avLst/>
            </a:prstGeom>
          </p:spPr>
        </p:pic>
      </p:grpSp>
      <p:grpSp>
        <p:nvGrpSpPr>
          <p:cNvPr id="15" name="Group 14">
            <a:extLst>
              <a:ext uri="{FF2B5EF4-FFF2-40B4-BE49-F238E27FC236}">
                <a16:creationId xmlns:a16="http://schemas.microsoft.com/office/drawing/2014/main" id="{1B920F20-182F-4749-8F40-CBF7A3B83474}"/>
              </a:ext>
            </a:extLst>
          </p:cNvPr>
          <p:cNvGrpSpPr/>
          <p:nvPr/>
        </p:nvGrpSpPr>
        <p:grpSpPr>
          <a:xfrm>
            <a:off x="6202018" y="0"/>
            <a:ext cx="6234457" cy="6994525"/>
            <a:chOff x="6202018" y="0"/>
            <a:chExt cx="6234457" cy="6994525"/>
          </a:xfrm>
        </p:grpSpPr>
        <p:sp>
          <p:nvSpPr>
            <p:cNvPr id="16" name="Rectangle 15">
              <a:extLst>
                <a:ext uri="{FF2B5EF4-FFF2-40B4-BE49-F238E27FC236}">
                  <a16:creationId xmlns:a16="http://schemas.microsoft.com/office/drawing/2014/main" id="{BF2E8C0E-235F-42E5-866B-BC025C578E62}"/>
                </a:ext>
              </a:extLst>
            </p:cNvPr>
            <p:cNvSpPr/>
            <p:nvPr/>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4570B530-E9F0-460B-8F1D-26C01F29C606}"/>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02018" y="0"/>
              <a:ext cx="6180237" cy="6994525"/>
            </a:xfrm>
            <a:prstGeom prst="rect">
              <a:avLst/>
            </a:prstGeom>
          </p:spPr>
        </p:pic>
      </p:grpSp>
      <p:grpSp>
        <p:nvGrpSpPr>
          <p:cNvPr id="14" name="Group 13">
            <a:extLst>
              <a:ext uri="{FF2B5EF4-FFF2-40B4-BE49-F238E27FC236}">
                <a16:creationId xmlns:a16="http://schemas.microsoft.com/office/drawing/2014/main" id="{536027CB-97C3-4FE3-BC15-618A08228C66}"/>
              </a:ext>
            </a:extLst>
          </p:cNvPr>
          <p:cNvGrpSpPr/>
          <p:nvPr userDrawn="1"/>
        </p:nvGrpSpPr>
        <p:grpSpPr>
          <a:xfrm>
            <a:off x="6202018" y="0"/>
            <a:ext cx="6234457" cy="6994525"/>
            <a:chOff x="6202018" y="0"/>
            <a:chExt cx="6234457" cy="6994525"/>
          </a:xfrm>
        </p:grpSpPr>
        <p:sp>
          <p:nvSpPr>
            <p:cNvPr id="18" name="Rectangle 17">
              <a:extLst>
                <a:ext uri="{FF2B5EF4-FFF2-40B4-BE49-F238E27FC236}">
                  <a16:creationId xmlns:a16="http://schemas.microsoft.com/office/drawing/2014/main" id="{B11134C5-1C18-4DDF-8590-FAEA86BAB86F}"/>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949A76D2-DDF3-415E-9D28-9A58023C7CE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02018" y="0"/>
              <a:ext cx="6180237" cy="6994525"/>
            </a:xfrm>
            <a:prstGeom prst="rect">
              <a:avLst/>
            </a:prstGeom>
          </p:spPr>
        </p:pic>
      </p:grpSp>
    </p:spTree>
    <p:extLst>
      <p:ext uri="{BB962C8B-B14F-4D97-AF65-F5344CB8AC3E}">
        <p14:creationId xmlns:p14="http://schemas.microsoft.com/office/powerpoint/2010/main" val="422569630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list, or graphic">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B612EA3-156C-452F-8FA1-54D65FBA241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5A61170-B667-49B9-91A9-CA1EE6ED9C34}"/>
              </a:ext>
            </a:extLst>
          </p:cNvPr>
          <p:cNvSpPr>
            <a:spLocks noGrp="1"/>
          </p:cNvSpPr>
          <p:nvPr>
            <p:ph sz="quarter" idx="10"/>
          </p:nvPr>
        </p:nvSpPr>
        <p:spPr>
          <a:xfrm>
            <a:off x="465138" y="1463675"/>
            <a:ext cx="11544299" cy="5081588"/>
          </a:xfrm>
        </p:spPr>
        <p:txBody>
          <a:bodyPr/>
          <a:lstStyle>
            <a:lvl1pPr>
              <a:spcBef>
                <a:spcPts val="12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58920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B612EA3-156C-452F-8FA1-54D65FBA241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5A61170-B667-49B9-91A9-CA1EE6ED9C34}"/>
              </a:ext>
            </a:extLst>
          </p:cNvPr>
          <p:cNvSpPr>
            <a:spLocks noGrp="1"/>
          </p:cNvSpPr>
          <p:nvPr>
            <p:ph sz="quarter" idx="10"/>
          </p:nvPr>
        </p:nvSpPr>
        <p:spPr>
          <a:xfrm>
            <a:off x="465138" y="1463675"/>
            <a:ext cx="11544299" cy="5081588"/>
          </a:xfrm>
        </p:spPr>
        <p:txBody>
          <a:bodyPr/>
          <a:lstStyle>
            <a:lvl1pPr>
              <a:spcBef>
                <a:spcPts val="12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6670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411480"/>
          </a:xfrm>
          <a:prstGeom prst="rect">
            <a:avLst/>
          </a:prstGeom>
        </p:spPr>
        <p:txBody>
          <a:bodyPr vert="horz" wrap="square" lIns="0" tIns="0" rIns="91440" bIns="0" rtlCol="0" anchor="t">
            <a:noAutofit/>
          </a:bodyPr>
          <a:lstStyle/>
          <a:p>
            <a:r>
              <a:rPr lang="en-US" dirty="0"/>
              <a:t>Heading Segoe UI </a:t>
            </a:r>
            <a:r>
              <a:rPr lang="en-US" dirty="0" err="1"/>
              <a:t>Semibold</a:t>
            </a:r>
            <a:r>
              <a:rPr lang="en-US" dirty="0"/>
              <a:t> 28/32</a:t>
            </a:r>
          </a:p>
        </p:txBody>
      </p:sp>
      <p:sp>
        <p:nvSpPr>
          <p:cNvPr id="3" name="Text Placeholder 2">
            <a:extLst>
              <a:ext uri="{FF2B5EF4-FFF2-40B4-BE49-F238E27FC236}">
                <a16:creationId xmlns:a16="http://schemas.microsoft.com/office/drawing/2014/main" id="{41E1A284-F990-4B6A-8C18-5FCE596120E1}"/>
              </a:ext>
            </a:extLst>
          </p:cNvPr>
          <p:cNvSpPr>
            <a:spLocks noGrp="1"/>
          </p:cNvSpPr>
          <p:nvPr>
            <p:ph type="body" idx="1"/>
          </p:nvPr>
        </p:nvSpPr>
        <p:spPr>
          <a:xfrm>
            <a:off x="465138" y="1463040"/>
            <a:ext cx="11115675" cy="4717143"/>
          </a:xfrm>
          <a:prstGeom prst="rect">
            <a:avLst/>
          </a:prstGeom>
        </p:spPr>
        <p:txBody>
          <a:bodyPr vert="horz" lIns="0" tIns="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0714435"/>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 id="2147484792" r:id="rId12"/>
    <p:sldLayoutId id="2147484793" r:id="rId13"/>
    <p:sldLayoutId id="2147484794" r:id="rId14"/>
    <p:sldLayoutId id="2147484795" r:id="rId15"/>
    <p:sldLayoutId id="2147484796" r:id="rId16"/>
    <p:sldLayoutId id="2147484798" r:id="rId17"/>
    <p:sldLayoutId id="2147484800" r:id="rId18"/>
    <p:sldLayoutId id="2147484801" r:id="rId19"/>
    <p:sldLayoutId id="2147484802" r:id="rId20"/>
    <p:sldLayoutId id="2147484803" r:id="rId21"/>
    <p:sldLayoutId id="2147484808" r:id="rId22"/>
    <p:sldLayoutId id="2147484809" r:id="rId23"/>
    <p:sldLayoutId id="2147484810" r:id="rId24"/>
    <p:sldLayoutId id="2147484811" r:id="rId25"/>
    <p:sldLayoutId id="2147484812" r:id="rId26"/>
    <p:sldLayoutId id="2147484813" r:id="rId27"/>
    <p:sldLayoutId id="2147484814" r:id="rId28"/>
    <p:sldLayoutId id="2147484815" r:id="rId29"/>
    <p:sldLayoutId id="2147484816" r:id="rId30"/>
    <p:sldLayoutId id="2147484817" r:id="rId31"/>
    <p:sldLayoutId id="2147484818" r:id="rId32"/>
    <p:sldLayoutId id="2147484819" r:id="rId33"/>
    <p:sldLayoutId id="2147484820" r:id="rId34"/>
    <p:sldLayoutId id="2147484821" r:id="rId35"/>
    <p:sldLayoutId id="2147484822" r:id="rId36"/>
    <p:sldLayoutId id="2147484823" r:id="rId37"/>
    <p:sldLayoutId id="2147484824" r:id="rId38"/>
    <p:sldLayoutId id="2147484825" r:id="rId39"/>
    <p:sldLayoutId id="2147484826" r:id="rId40"/>
    <p:sldLayoutId id="2147484827" r:id="rId41"/>
    <p:sldLayoutId id="2147484828" r:id="rId42"/>
    <p:sldLayoutId id="2147484829" r:id="rId43"/>
    <p:sldLayoutId id="2147484830" r:id="rId44"/>
    <p:sldLayoutId id="2147484831" r:id="rId45"/>
    <p:sldLayoutId id="2147484832" r:id="rId46"/>
    <p:sldLayoutId id="2147484833" r:id="rId47"/>
    <p:sldLayoutId id="2147484834" r:id="rId48"/>
    <p:sldLayoutId id="2147484835" r:id="rId49"/>
    <p:sldLayoutId id="2147484836" r:id="rId50"/>
    <p:sldLayoutId id="2147484837" r:id="rId51"/>
    <p:sldLayoutId id="2147484838" r:id="rId52"/>
    <p:sldLayoutId id="2147484839" r:id="rId53"/>
    <p:sldLayoutId id="2147484840" r:id="rId54"/>
    <p:sldLayoutId id="2147484841" r:id="rId55"/>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kern="1200" spc="-50" baseline="0" dirty="0" smtClean="0">
          <a:solidFill>
            <a:srgbClr val="000000"/>
          </a:solidFill>
          <a:latin typeface="+mn-lt"/>
          <a:ea typeface="+mn-ea"/>
          <a:cs typeface="+mn-cs"/>
        </a:defRPr>
      </a:lvl1pPr>
      <a:lvl2pPr marL="290513" marR="0" indent="-290513" algn="l" defTabSz="932742" rtl="0" eaLnBrk="1" fontAlgn="auto" latinLnBrk="0" hangingPunct="1">
        <a:lnSpc>
          <a:spcPct val="100000"/>
        </a:lnSpc>
        <a:spcBef>
          <a:spcPts val="600"/>
        </a:spcBef>
        <a:spcAft>
          <a:spcPts val="0"/>
        </a:spcAft>
        <a:buClrTx/>
        <a:buSzPct val="95000"/>
        <a:buFont typeface="Wingdings" panose="05000000000000000000" pitchFamily="2" charset="2"/>
        <a:buChar char="§"/>
        <a:tabLst/>
        <a:defRPr lang="en-US" sz="2000" b="0" kern="1200" spc="-50" baseline="0" dirty="0" smtClean="0">
          <a:solidFill>
            <a:srgbClr val="000000"/>
          </a:solidFill>
          <a:latin typeface="+mn-lt"/>
          <a:ea typeface="+mn-ea"/>
          <a:cs typeface="+mn-cs"/>
        </a:defRPr>
      </a:lvl2pPr>
      <a:lvl3pPr marL="566928" marR="0" indent="-283464" algn="l" defTabSz="932742" rtl="0" eaLnBrk="1" fontAlgn="auto" latinLnBrk="0" hangingPunct="1">
        <a:lnSpc>
          <a:spcPct val="100000"/>
        </a:lnSpc>
        <a:spcBef>
          <a:spcPts val="600"/>
        </a:spcBef>
        <a:spcAft>
          <a:spcPts val="0"/>
        </a:spcAft>
        <a:buClrTx/>
        <a:buSzPct val="75000"/>
        <a:buFont typeface="Courier New" panose="02070309020205020404" pitchFamily="49" charset="0"/>
        <a:buChar char="o"/>
        <a:tabLst/>
        <a:defRPr lang="en-US" sz="2000" b="0" kern="1200" spc="0" baseline="0" dirty="0" smtClean="0">
          <a:solidFill>
            <a:srgbClr val="000000"/>
          </a:solidFill>
          <a:latin typeface="+mn-lt"/>
          <a:ea typeface="+mn-ea"/>
          <a:cs typeface="+mn-cs"/>
        </a:defRPr>
      </a:lvl3pPr>
      <a:lvl4pPr marL="859536" marR="0" indent="-283464"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lang="en-US" sz="2000" b="0" kern="1200" spc="0" baseline="0" dirty="0" smtClean="0">
          <a:solidFill>
            <a:srgbClr val="000000"/>
          </a:solidFill>
          <a:latin typeface="+mn-lt"/>
          <a:ea typeface="+mn-ea"/>
          <a:cs typeface="+mn-cs"/>
        </a:defRPr>
      </a:lvl4pPr>
      <a:lvl5pPr marL="1146175" marR="0" indent="-282575" algn="l" defTabSz="932742" rtl="0" eaLnBrk="1" fontAlgn="auto" latinLnBrk="0" hangingPunct="1">
        <a:lnSpc>
          <a:spcPct val="100000"/>
        </a:lnSpc>
        <a:spcBef>
          <a:spcPts val="600"/>
        </a:spcBef>
        <a:spcAft>
          <a:spcPts val="0"/>
        </a:spcAft>
        <a:buClrTx/>
        <a:buSzPct val="90000"/>
        <a:buFont typeface="Segoe UI" panose="020B0502040204020203" pitchFamily="34" charset="0"/>
        <a:buChar char="▫"/>
        <a:tabLst/>
        <a:defRPr lang="en-US" sz="2000" b="0" kern="1200" spc="0" baseline="0" dirty="0">
          <a:solidFill>
            <a:srgbClr val="000000"/>
          </a:solidFill>
          <a:latin typeface="+mn-lt"/>
          <a:ea typeface="+mn-ea"/>
          <a:cs typeface="+mn-cs"/>
        </a:defRPr>
      </a:lvl5pPr>
      <a:lvl6pPr marL="1146175" indent="-284163" algn="l" defTabSz="932742" rtl="0" eaLnBrk="1" latinLnBrk="0" hangingPunct="1">
        <a:spcBef>
          <a:spcPct val="20000"/>
        </a:spcBef>
        <a:spcAft>
          <a:spcPts val="600"/>
        </a:spcAft>
        <a:buFont typeface="Segoe UI" panose="020B0502040204020203" pitchFamily="34" charset="0"/>
        <a:buChar char="▫"/>
        <a:defRPr lang="en-CA" sz="2000" b="0" kern="1200" spc="0" baseline="0" dirty="0" smtClean="0">
          <a:solidFill>
            <a:srgbClr val="000000"/>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3" pos="1349" userDrawn="1">
          <p15:clr>
            <a:srgbClr val="C35EA4"/>
          </p15:clr>
        </p15:guide>
        <p15:guide id="104" pos="1528" userDrawn="1">
          <p15:clr>
            <a:srgbClr val="C35EA4"/>
          </p15:clr>
        </p15:guide>
        <p15:guide id="105" pos="2621" userDrawn="1">
          <p15:clr>
            <a:srgbClr val="C35EA4"/>
          </p15:clr>
        </p15:guide>
        <p15:guide id="106" pos="2765" userDrawn="1">
          <p15:clr>
            <a:srgbClr val="C35EA4"/>
          </p15:clr>
        </p15:guide>
        <p15:guide id="107" pos="3854" userDrawn="1">
          <p15:clr>
            <a:srgbClr val="C35EA4"/>
          </p15:clr>
        </p15:guide>
        <p15:guide id="108" pos="4003" userDrawn="1">
          <p15:clr>
            <a:srgbClr val="C35EA4"/>
          </p15:clr>
        </p15:guide>
        <p15:guide id="109" pos="5083" userDrawn="1">
          <p15:clr>
            <a:srgbClr val="C35EA4"/>
          </p15:clr>
        </p15:guide>
        <p15:guide id="110" pos="5230" userDrawn="1">
          <p15:clr>
            <a:srgbClr val="C35EA4"/>
          </p15:clr>
        </p15:guide>
        <p15:guide id="111" pos="6323" userDrawn="1">
          <p15:clr>
            <a:srgbClr val="C35EA4"/>
          </p15:clr>
        </p15:guide>
        <p15:guide id="112" pos="6469" userDrawn="1">
          <p15:clr>
            <a:srgbClr val="C35EA4"/>
          </p15:clr>
        </p15:guide>
        <p15:guide id="113" pos="269" userDrawn="1">
          <p15:clr>
            <a:srgbClr val="F26B43"/>
          </p15:clr>
        </p15:guide>
        <p15:guide id="114" pos="7565" userDrawn="1">
          <p15:clr>
            <a:srgbClr val="F26B43"/>
          </p15:clr>
        </p15:guide>
        <p15:guide id="115" orient="horz" pos="751" userDrawn="1">
          <p15:clr>
            <a:srgbClr val="5ACBF0"/>
          </p15:clr>
        </p15:guide>
        <p15:guide id="116" orient="horz" pos="1387" userDrawn="1">
          <p15:clr>
            <a:srgbClr val="5ACBF0"/>
          </p15:clr>
        </p15:guide>
        <p15:guide id="117" orient="horz" pos="605" userDrawn="1">
          <p15:clr>
            <a:srgbClr val="5ACBF0"/>
          </p15:clr>
        </p15:guide>
        <p15:guide id="118" orient="horz" pos="1514" userDrawn="1">
          <p15:clr>
            <a:srgbClr val="5ACBF0"/>
          </p15:clr>
        </p15:guide>
        <p15:guide id="119" orient="horz" pos="2130" userDrawn="1">
          <p15:clr>
            <a:srgbClr val="5ACBF0"/>
          </p15:clr>
        </p15:guide>
        <p15:guide id="120" orient="horz" pos="2299" userDrawn="1">
          <p15:clr>
            <a:srgbClr val="5ACBF0"/>
          </p15:clr>
        </p15:guide>
        <p15:guide id="121" orient="horz" pos="283" userDrawn="1">
          <p15:clr>
            <a:srgbClr val="F26B43"/>
          </p15:clr>
        </p15:guide>
        <p15:guide id="122" orient="horz" pos="4123" userDrawn="1">
          <p15:clr>
            <a:srgbClr val="F26B43"/>
          </p15:clr>
        </p15:guide>
        <p15:guide id="123" orient="horz" pos="2891" userDrawn="1">
          <p15:clr>
            <a:srgbClr val="5ACBF0"/>
          </p15:clr>
        </p15:guide>
        <p15:guide id="124" orient="horz" pos="3019" userDrawn="1">
          <p15:clr>
            <a:srgbClr val="5ACBF0"/>
          </p15:clr>
        </p15:guide>
        <p15:guide id="125" orient="horz" pos="3643" userDrawn="1">
          <p15:clr>
            <a:srgbClr val="5ACBF0"/>
          </p15:clr>
        </p15:guide>
        <p15:guide id="126"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5.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5.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55.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5.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5.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5.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5.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5.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5.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5.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5.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95F7103-987D-0F45-8434-83B76752FD60}"/>
              </a:ext>
            </a:extLst>
          </p:cNvPr>
          <p:cNvSpPr>
            <a:spLocks noGrp="1"/>
          </p:cNvSpPr>
          <p:nvPr>
            <p:ph type="title"/>
          </p:nvPr>
        </p:nvSpPr>
        <p:spPr>
          <a:xfrm>
            <a:off x="437277" y="1978429"/>
            <a:ext cx="6073251" cy="2794739"/>
          </a:xfrm>
        </p:spPr>
        <p:txBody>
          <a:bodyPr/>
          <a:lstStyle/>
          <a:p>
            <a:br>
              <a:rPr lang="ru-RU" b="1" dirty="0"/>
            </a:br>
            <a:br>
              <a:rPr lang="ru-RU" dirty="0"/>
            </a:br>
            <a:r>
              <a:rPr lang="ru-RU" dirty="0"/>
              <a:t>Операционные системы</a:t>
            </a:r>
            <a:br>
              <a:rPr lang="en-US" dirty="0"/>
            </a:br>
            <a:r>
              <a:rPr lang="ru-RU" sz="4000" dirty="0"/>
              <a:t>Раздел 4. Современные операционные системы</a:t>
            </a:r>
            <a:endParaRPr lang="en-US" sz="4000" dirty="0"/>
          </a:p>
        </p:txBody>
      </p:sp>
    </p:spTree>
    <p:extLst>
      <p:ext uri="{BB962C8B-B14F-4D97-AF65-F5344CB8AC3E}">
        <p14:creationId xmlns:p14="http://schemas.microsoft.com/office/powerpoint/2010/main" val="312622696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ru-RU" dirty="0"/>
              <a:t>Урок 2</a:t>
            </a:r>
            <a:r>
              <a:rPr lang="en-US" dirty="0"/>
              <a:t>: </a:t>
            </a:r>
            <a:r>
              <a:rPr lang="ru-RU" b="1" dirty="0"/>
              <a:t>Стандарты </a:t>
            </a:r>
            <a:r>
              <a:rPr lang="en-US" b="1" dirty="0"/>
              <a:t>UNIX</a:t>
            </a:r>
            <a:br>
              <a:rPr lang="ru-RU" b="1" dirty="0"/>
            </a:br>
            <a:br>
              <a:rPr lang="en-US" b="1" dirty="0"/>
            </a:br>
            <a:endParaRPr lang="en-US" dirty="0"/>
          </a:p>
        </p:txBody>
      </p:sp>
    </p:spTree>
    <p:extLst>
      <p:ext uri="{BB962C8B-B14F-4D97-AF65-F5344CB8AC3E}">
        <p14:creationId xmlns:p14="http://schemas.microsoft.com/office/powerpoint/2010/main" val="36958246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ru-RU" dirty="0"/>
              <a:t>Обзор урока </a:t>
            </a:r>
            <a:r>
              <a:rPr lang="en-US" dirty="0"/>
              <a:t>2</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sz="quarter" idx="10"/>
          </p:nvPr>
        </p:nvSpPr>
        <p:spPr>
          <a:xfrm>
            <a:off x="467160" y="1463328"/>
            <a:ext cx="11527743" cy="5081502"/>
          </a:xfrm>
        </p:spPr>
        <p:txBody>
          <a:bodyPr/>
          <a:lstStyle/>
          <a:p>
            <a:pPr marL="0" lvl="1" indent="0">
              <a:buNone/>
            </a:pPr>
            <a:r>
              <a:rPr lang="en-US" dirty="0"/>
              <a:t> </a:t>
            </a:r>
            <a:r>
              <a:rPr lang="ru-RU" dirty="0"/>
              <a:t>.</a:t>
            </a:r>
          </a:p>
          <a:p>
            <a:pPr lvl="1"/>
            <a:r>
              <a:rPr lang="ru-RU" dirty="0"/>
              <a:t>Рассматриваемые темы</a:t>
            </a:r>
            <a:endParaRPr lang="en-GB" dirty="0"/>
          </a:p>
          <a:p>
            <a:pPr lvl="2"/>
            <a:r>
              <a:rPr lang="ru-RU" dirty="0"/>
              <a:t>Класс</a:t>
            </a:r>
            <a:endParaRPr lang="ru-RU" altLang="ru-RU" kern="0" dirty="0">
              <a:sym typeface="Verdana" panose="020B0604030504040204" pitchFamily="34" charset="0"/>
            </a:endParaRPr>
          </a:p>
          <a:p>
            <a:pPr lvl="2"/>
            <a:r>
              <a:rPr lang="ru-RU" altLang="ru-RU" dirty="0">
                <a:sym typeface="Verdana" panose="020B0604030504040204" pitchFamily="34" charset="0"/>
              </a:rPr>
              <a:t>Топологии</a:t>
            </a:r>
          </a:p>
          <a:p>
            <a:pPr lvl="2"/>
            <a:endParaRPr lang="ru-RU" altLang="ru-RU" dirty="0">
              <a:sym typeface="Verdana" panose="020B0604030504040204" pitchFamily="34" charset="0"/>
            </a:endParaRPr>
          </a:p>
        </p:txBody>
      </p:sp>
    </p:spTree>
    <p:extLst>
      <p:ext uri="{BB962C8B-B14F-4D97-AF65-F5344CB8AC3E}">
        <p14:creationId xmlns:p14="http://schemas.microsoft.com/office/powerpoint/2010/main" val="18473673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sz="quarter" idx="10"/>
          </p:nvPr>
        </p:nvSpPr>
        <p:spPr/>
        <p:txBody>
          <a:bodyPr/>
          <a:lstStyle/>
          <a:p>
            <a:r>
              <a:rPr lang="ru-RU" dirty="0"/>
              <a:t>К концу 1980-х широкое распространение получили две различные и в чем-то несовместимые версии системы UNIX: 4.3BSD и </a:t>
            </a:r>
            <a:r>
              <a:rPr lang="ru-RU" dirty="0" err="1"/>
              <a:t>System</a:t>
            </a:r>
            <a:r>
              <a:rPr lang="ru-RU" dirty="0"/>
              <a:t> V </a:t>
            </a:r>
            <a:r>
              <a:rPr lang="ru-RU" dirty="0" err="1"/>
              <a:t>Release</a:t>
            </a:r>
            <a:r>
              <a:rPr lang="ru-RU" dirty="0"/>
              <a:t> 3. Кроме того, практически каждый производитель добавлял собственные нестандартные усовершенствования. </a:t>
            </a:r>
          </a:p>
          <a:p>
            <a:r>
              <a:rPr lang="ru-RU" dirty="0"/>
              <a:t>Не было стандарта на формат двоичных программ.</a:t>
            </a:r>
          </a:p>
          <a:p>
            <a:r>
              <a:rPr lang="ru-RU" dirty="0"/>
              <a:t>Это сильно сдерживало коммерческий успех операционной системы UNIX, поскольку производители программного обеспечения не могли написать пакет программ для системы UNIX так, чтобы он мог работать на любой системе UNIX (как это делалось, например, в системе MS-DOS). </a:t>
            </a:r>
          </a:p>
          <a:p>
            <a:r>
              <a:rPr lang="ru-RU" dirty="0"/>
              <a:t>При содействии Совета по стандартам при Институте инженеров по электротехнике и электронике (IEEE </a:t>
            </a:r>
            <a:r>
              <a:rPr lang="ru-RU" dirty="0" err="1"/>
              <a:t>Standard</a:t>
            </a:r>
            <a:r>
              <a:rPr lang="ru-RU" dirty="0"/>
              <a:t> </a:t>
            </a:r>
            <a:r>
              <a:rPr lang="ru-RU" dirty="0" err="1"/>
              <a:t>Boards</a:t>
            </a:r>
            <a:r>
              <a:rPr lang="ru-RU" dirty="0"/>
              <a:t>) был образован комитет </a:t>
            </a:r>
            <a:r>
              <a:rPr lang="en-US" dirty="0"/>
              <a:t>POSIX (Portable Operating System + IX)</a:t>
            </a:r>
          </a:p>
          <a:p>
            <a:r>
              <a:rPr lang="ru-RU" dirty="0"/>
              <a:t>Стандарт 1003.1 определяет набор библиотечных процедур, которые должна обеспечивать каждая соответствующая данному стандарту система UNIX. Большая часть этих процедур делает системный вызов, но некоторые из них могут быть реализованы вне ядра. Идея стандарта POSIX заключается в том, что производитель программного обеспечения, который при написании программы использует только описанные в стандарте 1003.1 процедуры, может быть уверен, что его программа будет работать на любой системе UNIX, соответствующей данному стандарту.</a:t>
            </a:r>
          </a:p>
        </p:txBody>
      </p:sp>
    </p:spTree>
    <p:extLst>
      <p:ext uri="{BB962C8B-B14F-4D97-AF65-F5344CB8AC3E}">
        <p14:creationId xmlns:p14="http://schemas.microsoft.com/office/powerpoint/2010/main" val="21094824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sz="quarter" idx="10"/>
          </p:nvPr>
        </p:nvSpPr>
        <p:spPr/>
        <p:txBody>
          <a:bodyPr/>
          <a:lstStyle/>
          <a:p>
            <a:r>
              <a:rPr lang="ru-RU" dirty="0"/>
              <a:t>Комитет IEEE взял за основу пересечение множеств функциональных возможностей </a:t>
            </a:r>
            <a:r>
              <a:rPr lang="ru-RU" dirty="0" err="1"/>
              <a:t>System</a:t>
            </a:r>
            <a:r>
              <a:rPr lang="ru-RU" dirty="0"/>
              <a:t> V и BSD. То есть дело обстояло примерно так: если какое-либо свойство присутствовало как в </a:t>
            </a:r>
            <a:r>
              <a:rPr lang="ru-RU" dirty="0" err="1"/>
              <a:t>System</a:t>
            </a:r>
            <a:r>
              <a:rPr lang="ru-RU" dirty="0"/>
              <a:t> V, так и в BSD, то оно включалось в стандарт, в противном случае это свойство в стандарт не включалось. Документ 1003.1 был написан так, чтобы как разработчики операционной системы, так и создатели программного обеспечения были способны его понять, что также было ново в мире стандартов, хотя в настоящее время уже ведется работа по исправлению этого нестандартного для стандартов свойства.</a:t>
            </a:r>
          </a:p>
          <a:p>
            <a:r>
              <a:rPr lang="ru-RU" dirty="0"/>
              <a:t>Несмотря на то что стандарт 1003.1 описывает только системные вызовы, принят также ряд сопутствующих документов, которые стандартизируют потоки, утилиты, сетевое программное обеспечение и многие другие функции системы UNIX. Кроме того, язык C также был стандартизирован Национальным институтом стандартизации США (ANSI) и Международной организацией по стандартизации ISO.</a:t>
            </a:r>
          </a:p>
          <a:p>
            <a:endParaRPr lang="ru-RU" dirty="0"/>
          </a:p>
        </p:txBody>
      </p:sp>
    </p:spTree>
    <p:extLst>
      <p:ext uri="{BB962C8B-B14F-4D97-AF65-F5344CB8AC3E}">
        <p14:creationId xmlns:p14="http://schemas.microsoft.com/office/powerpoint/2010/main" val="42741844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ru-RU" dirty="0"/>
              <a:t>Урок 3</a:t>
            </a:r>
            <a:r>
              <a:rPr lang="en-US" dirty="0"/>
              <a:t>: </a:t>
            </a:r>
            <a:r>
              <a:rPr lang="ru-RU" b="1" dirty="0"/>
              <a:t>История создания </a:t>
            </a:r>
            <a:r>
              <a:rPr lang="en-US" b="1" dirty="0"/>
              <a:t>UNIX</a:t>
            </a:r>
            <a:endParaRPr lang="en-US" dirty="0"/>
          </a:p>
        </p:txBody>
      </p:sp>
    </p:spTree>
    <p:extLst>
      <p:ext uri="{BB962C8B-B14F-4D97-AF65-F5344CB8AC3E}">
        <p14:creationId xmlns:p14="http://schemas.microsoft.com/office/powerpoint/2010/main" val="36048385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ru-RU" dirty="0"/>
              <a:t>Обзор урока </a:t>
            </a:r>
            <a:r>
              <a:rPr lang="en-US" dirty="0"/>
              <a:t>3</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sz="quarter" idx="10"/>
          </p:nvPr>
        </p:nvSpPr>
        <p:spPr>
          <a:xfrm>
            <a:off x="467160" y="1463328"/>
            <a:ext cx="11527743" cy="5081502"/>
          </a:xfrm>
        </p:spPr>
        <p:txBody>
          <a:bodyPr/>
          <a:lstStyle/>
          <a:p>
            <a:pPr marL="0" lvl="1" indent="0">
              <a:buNone/>
            </a:pPr>
            <a:r>
              <a:rPr lang="en-US" dirty="0"/>
              <a:t> </a:t>
            </a:r>
            <a:r>
              <a:rPr lang="ru-RU" dirty="0"/>
              <a:t>.</a:t>
            </a:r>
          </a:p>
          <a:p>
            <a:pPr lvl="1"/>
            <a:r>
              <a:rPr lang="ru-RU" dirty="0"/>
              <a:t>Рассматриваемые темы</a:t>
            </a:r>
            <a:endParaRPr lang="en-GB" dirty="0"/>
          </a:p>
          <a:p>
            <a:pPr lvl="2"/>
            <a:r>
              <a:rPr lang="ru-RU" dirty="0"/>
              <a:t>Класс</a:t>
            </a:r>
            <a:endParaRPr lang="ru-RU" altLang="ru-RU" kern="0" dirty="0">
              <a:sym typeface="Verdana" panose="020B0604030504040204" pitchFamily="34" charset="0"/>
            </a:endParaRPr>
          </a:p>
          <a:p>
            <a:pPr lvl="2"/>
            <a:r>
              <a:rPr lang="ru-RU" altLang="ru-RU" dirty="0">
                <a:sym typeface="Verdana" panose="020B0604030504040204" pitchFamily="34" charset="0"/>
              </a:rPr>
              <a:t>Топологии</a:t>
            </a:r>
          </a:p>
          <a:p>
            <a:pPr lvl="2"/>
            <a:endParaRPr lang="ru-RU" altLang="ru-RU" dirty="0">
              <a:sym typeface="Verdana" panose="020B0604030504040204" pitchFamily="34" charset="0"/>
            </a:endParaRPr>
          </a:p>
        </p:txBody>
      </p:sp>
    </p:spTree>
    <p:extLst>
      <p:ext uri="{BB962C8B-B14F-4D97-AF65-F5344CB8AC3E}">
        <p14:creationId xmlns:p14="http://schemas.microsoft.com/office/powerpoint/2010/main" val="21790489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sz="quarter" idx="10"/>
          </p:nvPr>
        </p:nvSpPr>
        <p:spPr/>
        <p:txBody>
          <a:bodyPr/>
          <a:lstStyle/>
          <a:p>
            <a:r>
              <a:rPr lang="en-US" dirty="0"/>
              <a:t>MULTICS</a:t>
            </a:r>
          </a:p>
          <a:p>
            <a:r>
              <a:rPr lang="en-US" dirty="0"/>
              <a:t>UNICS -&gt; UNIX</a:t>
            </a:r>
          </a:p>
          <a:p>
            <a:r>
              <a:rPr lang="en-US" dirty="0"/>
              <a:t>SYSTEM III -&gt; SYSTEM V</a:t>
            </a:r>
          </a:p>
          <a:p>
            <a:r>
              <a:rPr lang="en-US" dirty="0"/>
              <a:t>BSD (Berkeley UNIX)</a:t>
            </a:r>
          </a:p>
          <a:p>
            <a:r>
              <a:rPr lang="ru-RU" dirty="0"/>
              <a:t>Стандартизация </a:t>
            </a:r>
            <a:r>
              <a:rPr lang="en-US" dirty="0"/>
              <a:t>POSIX</a:t>
            </a:r>
          </a:p>
          <a:p>
            <a:r>
              <a:rPr lang="en-US" dirty="0"/>
              <a:t>MINIX</a:t>
            </a:r>
          </a:p>
          <a:p>
            <a:r>
              <a:rPr lang="en-US" dirty="0"/>
              <a:t>LINUX</a:t>
            </a:r>
          </a:p>
          <a:p>
            <a:r>
              <a:rPr lang="en-US" dirty="0"/>
              <a:t>FreeBSD</a:t>
            </a:r>
          </a:p>
          <a:p>
            <a:endParaRPr lang="ru-RU" dirty="0"/>
          </a:p>
        </p:txBody>
      </p:sp>
    </p:spTree>
    <p:extLst>
      <p:ext uri="{BB962C8B-B14F-4D97-AF65-F5344CB8AC3E}">
        <p14:creationId xmlns:p14="http://schemas.microsoft.com/office/powerpoint/2010/main" val="32910603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ru-RU" dirty="0"/>
              <a:t>Урок 4</a:t>
            </a:r>
            <a:r>
              <a:rPr lang="en-US" dirty="0"/>
              <a:t>: </a:t>
            </a:r>
            <a:r>
              <a:rPr lang="ru-RU" dirty="0"/>
              <a:t>Основные понятия системы </a:t>
            </a:r>
            <a:r>
              <a:rPr lang="en-US" dirty="0"/>
              <a:t>UNIX</a:t>
            </a:r>
            <a:br>
              <a:rPr lang="en-US" dirty="0"/>
            </a:br>
            <a:endParaRPr lang="en-US" dirty="0"/>
          </a:p>
        </p:txBody>
      </p:sp>
    </p:spTree>
    <p:extLst>
      <p:ext uri="{BB962C8B-B14F-4D97-AF65-F5344CB8AC3E}">
        <p14:creationId xmlns:p14="http://schemas.microsoft.com/office/powerpoint/2010/main" val="19717028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ru-RU" dirty="0"/>
              <a:t>Обзор урока </a:t>
            </a:r>
            <a:r>
              <a:rPr lang="en-US" dirty="0"/>
              <a:t>4</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sz="quarter" idx="10"/>
          </p:nvPr>
        </p:nvSpPr>
        <p:spPr>
          <a:xfrm>
            <a:off x="467160" y="1463328"/>
            <a:ext cx="11527743" cy="5081502"/>
          </a:xfrm>
        </p:spPr>
        <p:txBody>
          <a:bodyPr/>
          <a:lstStyle/>
          <a:p>
            <a:pPr marL="0" lvl="1" indent="0">
              <a:buNone/>
            </a:pPr>
            <a:r>
              <a:rPr lang="en-US" dirty="0"/>
              <a:t> </a:t>
            </a:r>
            <a:r>
              <a:rPr lang="ru-RU" dirty="0"/>
              <a:t>.</a:t>
            </a:r>
          </a:p>
          <a:p>
            <a:pPr lvl="1"/>
            <a:r>
              <a:rPr lang="ru-RU" dirty="0"/>
              <a:t>Рассматриваемые темы</a:t>
            </a:r>
            <a:endParaRPr lang="en-GB" dirty="0"/>
          </a:p>
          <a:p>
            <a:pPr lvl="2"/>
            <a:r>
              <a:rPr lang="ru-RU" dirty="0"/>
              <a:t>Класс</a:t>
            </a:r>
            <a:endParaRPr lang="ru-RU" altLang="ru-RU" kern="0" dirty="0">
              <a:sym typeface="Verdana" panose="020B0604030504040204" pitchFamily="34" charset="0"/>
            </a:endParaRPr>
          </a:p>
          <a:p>
            <a:pPr lvl="2"/>
            <a:r>
              <a:rPr lang="ru-RU" altLang="ru-RU" dirty="0">
                <a:sym typeface="Verdana" panose="020B0604030504040204" pitchFamily="34" charset="0"/>
              </a:rPr>
              <a:t>Топологии</a:t>
            </a:r>
          </a:p>
          <a:p>
            <a:pPr lvl="2"/>
            <a:endParaRPr lang="ru-RU" altLang="ru-RU" dirty="0">
              <a:sym typeface="Verdana" panose="020B0604030504040204" pitchFamily="34" charset="0"/>
            </a:endParaRPr>
          </a:p>
        </p:txBody>
      </p:sp>
    </p:spTree>
    <p:extLst>
      <p:ext uri="{BB962C8B-B14F-4D97-AF65-F5344CB8AC3E}">
        <p14:creationId xmlns:p14="http://schemas.microsoft.com/office/powerpoint/2010/main" val="28620345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Уровни операционной системы </a:t>
            </a:r>
            <a:r>
              <a:rPr lang="en-US" dirty="0"/>
              <a:t>Unix</a:t>
            </a:r>
            <a:endParaRPr lang="ru-RU" dirty="0"/>
          </a:p>
        </p:txBody>
      </p:sp>
      <p:sp>
        <p:nvSpPr>
          <p:cNvPr id="3" name="Объект 2"/>
          <p:cNvSpPr>
            <a:spLocks noGrp="1"/>
          </p:cNvSpPr>
          <p:nvPr>
            <p:ph sz="quarter" idx="10"/>
          </p:nvPr>
        </p:nvSpPr>
        <p:spPr>
          <a:xfrm>
            <a:off x="465139" y="1463675"/>
            <a:ext cx="11530583" cy="5081588"/>
          </a:xfrm>
        </p:spPr>
        <p:txBody>
          <a:bodyPr/>
          <a:lstStyle/>
          <a:p>
            <a:r>
              <a:rPr lang="ru-RU" dirty="0"/>
              <a:t>Операционную систему UNIX можно рассматривать как пирамиду. </a:t>
            </a:r>
            <a:endParaRPr lang="en-US" dirty="0"/>
          </a:p>
          <a:p>
            <a:r>
              <a:rPr lang="ru-RU" dirty="0"/>
              <a:t>У основания пирамиды располагается аппаратное обеспечение, состоящее из центрального процессора, памяти, дисков, монитора и клавиатуры, а также других устройств. Операционная система работает на «голом железе». Ее функция заключается в управлении аппаратным </a:t>
            </a:r>
            <a:br>
              <a:rPr lang="en-US" dirty="0"/>
            </a:br>
            <a:r>
              <a:rPr lang="ru-RU" dirty="0"/>
              <a:t>обеспечением и предоставлении </a:t>
            </a:r>
            <a:br>
              <a:rPr lang="en-US" dirty="0"/>
            </a:br>
            <a:r>
              <a:rPr lang="ru-RU" dirty="0"/>
              <a:t>всем программам интерфейса </a:t>
            </a:r>
            <a:br>
              <a:rPr lang="en-US" dirty="0"/>
            </a:br>
            <a:r>
              <a:rPr lang="ru-RU" dirty="0"/>
              <a:t>системных вызовов. Эти системные </a:t>
            </a:r>
            <a:br>
              <a:rPr lang="en-US" dirty="0"/>
            </a:br>
            <a:r>
              <a:rPr lang="ru-RU" dirty="0"/>
              <a:t>вызовы позволяют программам </a:t>
            </a:r>
            <a:br>
              <a:rPr lang="en-US" dirty="0"/>
            </a:br>
            <a:r>
              <a:rPr lang="ru-RU" dirty="0"/>
              <a:t>пользователя создавать процессы, </a:t>
            </a:r>
            <a:br>
              <a:rPr lang="en-US" dirty="0"/>
            </a:br>
            <a:r>
              <a:rPr lang="ru-RU" dirty="0"/>
              <a:t>файлы и прочие ресурсы, а также </a:t>
            </a:r>
            <a:br>
              <a:rPr lang="en-US" dirty="0"/>
            </a:br>
            <a:r>
              <a:rPr lang="ru-RU" dirty="0"/>
              <a:t>управлять ими.</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2814" y="3143640"/>
            <a:ext cx="6822908" cy="3401623"/>
          </a:xfrm>
          <a:prstGeom prst="rect">
            <a:avLst/>
          </a:prstGeom>
        </p:spPr>
      </p:pic>
    </p:spTree>
    <p:extLst>
      <p:ext uri="{BB962C8B-B14F-4D97-AF65-F5344CB8AC3E}">
        <p14:creationId xmlns:p14="http://schemas.microsoft.com/office/powerpoint/2010/main" val="13527962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ru-RU" dirty="0"/>
              <a:t>Тема </a:t>
            </a:r>
            <a:r>
              <a:rPr lang="en-US" dirty="0"/>
              <a:t>4</a:t>
            </a:r>
            <a:r>
              <a:rPr lang="ru-RU" dirty="0"/>
              <a:t>.</a:t>
            </a:r>
            <a:r>
              <a:rPr lang="en-US" dirty="0"/>
              <a:t>3: </a:t>
            </a:r>
            <a:r>
              <a:rPr lang="ru-RU" dirty="0"/>
              <a:t>UNIX-подобные и другие POSIX-совместимые операционные системы</a:t>
            </a:r>
            <a:endParaRPr lang="en-US" dirty="0"/>
          </a:p>
        </p:txBody>
      </p:sp>
    </p:spTree>
    <p:extLst>
      <p:ext uri="{BB962C8B-B14F-4D97-AF65-F5344CB8AC3E}">
        <p14:creationId xmlns:p14="http://schemas.microsoft.com/office/powerpoint/2010/main" val="10439208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ru-RU" dirty="0"/>
              <a:t>Урок 5</a:t>
            </a:r>
            <a:r>
              <a:rPr lang="en-US" dirty="0"/>
              <a:t>: </a:t>
            </a:r>
            <a:r>
              <a:rPr lang="ru-RU" dirty="0"/>
              <a:t>Пользователи системы, атрибуты пользователя</a:t>
            </a:r>
            <a:br>
              <a:rPr lang="en-US" dirty="0"/>
            </a:br>
            <a:endParaRPr lang="en-US" dirty="0"/>
          </a:p>
        </p:txBody>
      </p:sp>
    </p:spTree>
    <p:extLst>
      <p:ext uri="{BB962C8B-B14F-4D97-AF65-F5344CB8AC3E}">
        <p14:creationId xmlns:p14="http://schemas.microsoft.com/office/powerpoint/2010/main" val="895652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ru-RU" dirty="0"/>
              <a:t>Обзор урока </a:t>
            </a:r>
            <a:r>
              <a:rPr lang="en-US" dirty="0"/>
              <a:t>5</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sz="quarter" idx="10"/>
          </p:nvPr>
        </p:nvSpPr>
        <p:spPr>
          <a:xfrm>
            <a:off x="467160" y="1463328"/>
            <a:ext cx="11527743" cy="5081502"/>
          </a:xfrm>
        </p:spPr>
        <p:txBody>
          <a:bodyPr/>
          <a:lstStyle/>
          <a:p>
            <a:pPr marL="0" lvl="1" indent="0">
              <a:buNone/>
            </a:pPr>
            <a:r>
              <a:rPr lang="en-US" dirty="0"/>
              <a:t> </a:t>
            </a:r>
            <a:r>
              <a:rPr lang="ru-RU" dirty="0"/>
              <a:t>.</a:t>
            </a:r>
          </a:p>
          <a:p>
            <a:pPr lvl="1"/>
            <a:r>
              <a:rPr lang="ru-RU" dirty="0"/>
              <a:t>Рассматриваемые темы</a:t>
            </a:r>
            <a:endParaRPr lang="en-GB" dirty="0"/>
          </a:p>
          <a:p>
            <a:pPr lvl="2"/>
            <a:r>
              <a:rPr lang="ru-RU" dirty="0"/>
              <a:t>Класс</a:t>
            </a:r>
            <a:endParaRPr lang="ru-RU" altLang="ru-RU" kern="0" dirty="0">
              <a:sym typeface="Verdana" panose="020B0604030504040204" pitchFamily="34" charset="0"/>
            </a:endParaRPr>
          </a:p>
          <a:p>
            <a:pPr lvl="2"/>
            <a:r>
              <a:rPr lang="ru-RU" altLang="ru-RU" dirty="0">
                <a:sym typeface="Verdana" panose="020B0604030504040204" pitchFamily="34" charset="0"/>
              </a:rPr>
              <a:t>Топологии</a:t>
            </a:r>
          </a:p>
          <a:p>
            <a:pPr lvl="2"/>
            <a:endParaRPr lang="ru-RU" altLang="ru-RU" dirty="0">
              <a:sym typeface="Verdana" panose="020B0604030504040204" pitchFamily="34" charset="0"/>
            </a:endParaRPr>
          </a:p>
        </p:txBody>
      </p:sp>
    </p:spTree>
    <p:extLst>
      <p:ext uri="{BB962C8B-B14F-4D97-AF65-F5344CB8AC3E}">
        <p14:creationId xmlns:p14="http://schemas.microsoft.com/office/powerpoint/2010/main" val="3743855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ru-RU" dirty="0"/>
              <a:t>Урок 6</a:t>
            </a:r>
            <a:r>
              <a:rPr lang="en-US" dirty="0"/>
              <a:t>: </a:t>
            </a:r>
            <a:r>
              <a:rPr lang="ru-RU" dirty="0"/>
              <a:t>Файловая структура ОС</a:t>
            </a:r>
            <a:endParaRPr lang="en-US" dirty="0"/>
          </a:p>
        </p:txBody>
      </p:sp>
    </p:spTree>
    <p:extLst>
      <p:ext uri="{BB962C8B-B14F-4D97-AF65-F5344CB8AC3E}">
        <p14:creationId xmlns:p14="http://schemas.microsoft.com/office/powerpoint/2010/main" val="12395300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ru-RU" dirty="0"/>
              <a:t>Обзор урока </a:t>
            </a:r>
            <a:r>
              <a:rPr lang="en-US" dirty="0"/>
              <a:t>6</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sz="quarter" idx="10"/>
          </p:nvPr>
        </p:nvSpPr>
        <p:spPr>
          <a:xfrm>
            <a:off x="467160" y="1463328"/>
            <a:ext cx="11527743" cy="5081502"/>
          </a:xfrm>
        </p:spPr>
        <p:txBody>
          <a:bodyPr/>
          <a:lstStyle/>
          <a:p>
            <a:pPr marL="0" lvl="1" indent="0">
              <a:buNone/>
            </a:pPr>
            <a:r>
              <a:rPr lang="en-US" dirty="0"/>
              <a:t> </a:t>
            </a:r>
            <a:r>
              <a:rPr lang="ru-RU" dirty="0"/>
              <a:t>.</a:t>
            </a:r>
          </a:p>
          <a:p>
            <a:pPr lvl="1"/>
            <a:r>
              <a:rPr lang="ru-RU" dirty="0"/>
              <a:t>Рассматриваемые темы</a:t>
            </a:r>
            <a:endParaRPr lang="en-GB" dirty="0"/>
          </a:p>
          <a:p>
            <a:pPr lvl="2"/>
            <a:r>
              <a:rPr lang="ru-RU" dirty="0"/>
              <a:t>Класс</a:t>
            </a:r>
            <a:endParaRPr lang="ru-RU" altLang="ru-RU" kern="0" dirty="0">
              <a:sym typeface="Verdana" panose="020B0604030504040204" pitchFamily="34" charset="0"/>
            </a:endParaRPr>
          </a:p>
          <a:p>
            <a:pPr lvl="2"/>
            <a:r>
              <a:rPr lang="ru-RU" altLang="ru-RU" dirty="0">
                <a:sym typeface="Verdana" panose="020B0604030504040204" pitchFamily="34" charset="0"/>
              </a:rPr>
              <a:t>Топологии</a:t>
            </a:r>
          </a:p>
          <a:p>
            <a:pPr lvl="2"/>
            <a:endParaRPr lang="ru-RU" altLang="ru-RU" dirty="0">
              <a:sym typeface="Verdana" panose="020B0604030504040204" pitchFamily="34" charset="0"/>
            </a:endParaRPr>
          </a:p>
        </p:txBody>
      </p:sp>
    </p:spTree>
    <p:extLst>
      <p:ext uri="{BB962C8B-B14F-4D97-AF65-F5344CB8AC3E}">
        <p14:creationId xmlns:p14="http://schemas.microsoft.com/office/powerpoint/2010/main" val="15990338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ru-RU" dirty="0"/>
              <a:t>Урок </a:t>
            </a:r>
            <a:r>
              <a:rPr lang="en-US" dirty="0"/>
              <a:t>7: </a:t>
            </a:r>
            <a:r>
              <a:rPr lang="ru-RU" dirty="0"/>
              <a:t>Основные свойства </a:t>
            </a:r>
            <a:r>
              <a:rPr lang="en-US" dirty="0"/>
              <a:t>UNIX</a:t>
            </a:r>
            <a:br>
              <a:rPr lang="ru-RU" dirty="0"/>
            </a:br>
            <a:r>
              <a:rPr lang="ru-RU" dirty="0"/>
              <a:t>	</a:t>
            </a:r>
            <a:br>
              <a:rPr lang="ru-RU" dirty="0"/>
            </a:br>
            <a:endParaRPr lang="en-US" dirty="0"/>
          </a:p>
        </p:txBody>
      </p:sp>
    </p:spTree>
    <p:extLst>
      <p:ext uri="{BB962C8B-B14F-4D97-AF65-F5344CB8AC3E}">
        <p14:creationId xmlns:p14="http://schemas.microsoft.com/office/powerpoint/2010/main" val="3870407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ru-RU" dirty="0"/>
              <a:t>Обзор урока </a:t>
            </a:r>
            <a:r>
              <a:rPr lang="en-US" dirty="0"/>
              <a:t>7</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sz="quarter" idx="10"/>
          </p:nvPr>
        </p:nvSpPr>
        <p:spPr>
          <a:xfrm>
            <a:off x="467160" y="1463328"/>
            <a:ext cx="11527743" cy="5081502"/>
          </a:xfrm>
        </p:spPr>
        <p:txBody>
          <a:bodyPr/>
          <a:lstStyle/>
          <a:p>
            <a:pPr marL="0" lvl="1" indent="0">
              <a:buNone/>
            </a:pPr>
            <a:r>
              <a:rPr lang="en-US" dirty="0"/>
              <a:t> </a:t>
            </a:r>
            <a:r>
              <a:rPr lang="ru-RU" dirty="0"/>
              <a:t>.</a:t>
            </a:r>
          </a:p>
          <a:p>
            <a:pPr lvl="1"/>
            <a:r>
              <a:rPr lang="ru-RU" dirty="0"/>
              <a:t>Рассматриваемые темы</a:t>
            </a:r>
            <a:endParaRPr lang="en-GB" dirty="0"/>
          </a:p>
          <a:p>
            <a:pPr lvl="2"/>
            <a:r>
              <a:rPr lang="ru-RU" dirty="0"/>
              <a:t>Класс</a:t>
            </a:r>
            <a:endParaRPr lang="ru-RU" altLang="ru-RU" kern="0" dirty="0">
              <a:sym typeface="Verdana" panose="020B0604030504040204" pitchFamily="34" charset="0"/>
            </a:endParaRPr>
          </a:p>
          <a:p>
            <a:pPr lvl="2"/>
            <a:r>
              <a:rPr lang="ru-RU" altLang="ru-RU" dirty="0">
                <a:sym typeface="Verdana" panose="020B0604030504040204" pitchFamily="34" charset="0"/>
              </a:rPr>
              <a:t>Топологии</a:t>
            </a:r>
          </a:p>
          <a:p>
            <a:pPr lvl="2"/>
            <a:endParaRPr lang="ru-RU" altLang="ru-RU" dirty="0">
              <a:sym typeface="Verdana" panose="020B0604030504040204" pitchFamily="34" charset="0"/>
            </a:endParaRPr>
          </a:p>
        </p:txBody>
      </p:sp>
    </p:spTree>
    <p:extLst>
      <p:ext uri="{BB962C8B-B14F-4D97-AF65-F5344CB8AC3E}">
        <p14:creationId xmlns:p14="http://schemas.microsoft.com/office/powerpoint/2010/main" val="2227883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ru-RU" dirty="0"/>
              <a:t>Урок </a:t>
            </a:r>
            <a:r>
              <a:rPr lang="en-US" dirty="0"/>
              <a:t>8: </a:t>
            </a:r>
            <a:r>
              <a:rPr lang="ru-RU" dirty="0"/>
              <a:t>Мобильность операционных систем</a:t>
            </a:r>
            <a:br>
              <a:rPr lang="ru-RU" dirty="0"/>
            </a:br>
            <a:r>
              <a:rPr lang="ru-RU" dirty="0"/>
              <a:t>	</a:t>
            </a:r>
            <a:br>
              <a:rPr lang="ru-RU" dirty="0"/>
            </a:br>
            <a:endParaRPr lang="en-US" dirty="0"/>
          </a:p>
        </p:txBody>
      </p:sp>
    </p:spTree>
    <p:extLst>
      <p:ext uri="{BB962C8B-B14F-4D97-AF65-F5344CB8AC3E}">
        <p14:creationId xmlns:p14="http://schemas.microsoft.com/office/powerpoint/2010/main" val="206470231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ru-RU" dirty="0"/>
              <a:t>Обзор урока </a:t>
            </a:r>
            <a:r>
              <a:rPr lang="en-US" dirty="0"/>
              <a:t>8</a:t>
            </a:r>
          </a:p>
        </p:txBody>
      </p:sp>
      <p:sp>
        <p:nvSpPr>
          <p:cNvPr id="3" name="Text Placeholder 2">
            <a:extLst>
              <a:ext uri="{FF2B5EF4-FFF2-40B4-BE49-F238E27FC236}">
                <a16:creationId xmlns:a16="http://schemas.microsoft.com/office/drawing/2014/main" id="{53D62296-3874-44C6-A939-1CDEB6CCCAC9}"/>
              </a:ext>
            </a:extLst>
          </p:cNvPr>
          <p:cNvSpPr>
            <a:spLocks noGrp="1"/>
          </p:cNvSpPr>
          <p:nvPr>
            <p:ph sz="quarter" idx="10"/>
          </p:nvPr>
        </p:nvSpPr>
        <p:spPr>
          <a:xfrm>
            <a:off x="467160" y="1463328"/>
            <a:ext cx="11527743" cy="5081502"/>
          </a:xfrm>
        </p:spPr>
        <p:txBody>
          <a:bodyPr/>
          <a:lstStyle/>
          <a:p>
            <a:pPr marL="0" lvl="1" indent="0">
              <a:buNone/>
            </a:pPr>
            <a:r>
              <a:rPr lang="en-US" dirty="0"/>
              <a:t> </a:t>
            </a:r>
            <a:r>
              <a:rPr lang="ru-RU" dirty="0"/>
              <a:t>.</a:t>
            </a:r>
          </a:p>
          <a:p>
            <a:pPr lvl="1"/>
            <a:r>
              <a:rPr lang="ru-RU" dirty="0"/>
              <a:t>Рассматриваемые темы</a:t>
            </a:r>
            <a:endParaRPr lang="en-GB" dirty="0"/>
          </a:p>
          <a:p>
            <a:pPr lvl="2"/>
            <a:r>
              <a:rPr lang="ru-RU" dirty="0"/>
              <a:t>Класс</a:t>
            </a:r>
            <a:endParaRPr lang="ru-RU" altLang="ru-RU" kern="0" dirty="0">
              <a:sym typeface="Verdana" panose="020B0604030504040204" pitchFamily="34" charset="0"/>
            </a:endParaRPr>
          </a:p>
          <a:p>
            <a:pPr lvl="2"/>
            <a:r>
              <a:rPr lang="ru-RU" altLang="ru-RU" dirty="0">
                <a:sym typeface="Verdana" panose="020B0604030504040204" pitchFamily="34" charset="0"/>
              </a:rPr>
              <a:t>Топологии</a:t>
            </a:r>
          </a:p>
          <a:p>
            <a:pPr lvl="2"/>
            <a:endParaRPr lang="ru-RU" altLang="ru-RU" dirty="0">
              <a:sym typeface="Verdana" panose="020B0604030504040204" pitchFamily="34" charset="0"/>
            </a:endParaRPr>
          </a:p>
        </p:txBody>
      </p:sp>
    </p:spTree>
    <p:extLst>
      <p:ext uri="{BB962C8B-B14F-4D97-AF65-F5344CB8AC3E}">
        <p14:creationId xmlns:p14="http://schemas.microsoft.com/office/powerpoint/2010/main" val="2672442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ru-RU" dirty="0"/>
              <a:t>Урок 9</a:t>
            </a:r>
            <a:r>
              <a:rPr lang="en-US" dirty="0"/>
              <a:t>: </a:t>
            </a:r>
            <a:r>
              <a:rPr lang="ru-RU" dirty="0"/>
              <a:t>Методы инсталляции и настройки ОС</a:t>
            </a:r>
            <a:br>
              <a:rPr lang="ru-RU" dirty="0"/>
            </a:br>
            <a:r>
              <a:rPr lang="ru-RU" dirty="0"/>
              <a:t>	</a:t>
            </a:r>
            <a:br>
              <a:rPr lang="ru-RU" dirty="0"/>
            </a:br>
            <a:endParaRPr lang="en-US" dirty="0"/>
          </a:p>
        </p:txBody>
      </p:sp>
    </p:spTree>
    <p:extLst>
      <p:ext uri="{BB962C8B-B14F-4D97-AF65-F5344CB8AC3E}">
        <p14:creationId xmlns:p14="http://schemas.microsoft.com/office/powerpoint/2010/main" val="396948210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ru-RU" dirty="0"/>
              <a:t>Обзор урока 9</a:t>
            </a:r>
            <a:endParaRPr lang="en-US" dirty="0"/>
          </a:p>
        </p:txBody>
      </p:sp>
      <p:sp>
        <p:nvSpPr>
          <p:cNvPr id="3" name="Text Placeholder 2">
            <a:extLst>
              <a:ext uri="{FF2B5EF4-FFF2-40B4-BE49-F238E27FC236}">
                <a16:creationId xmlns:a16="http://schemas.microsoft.com/office/drawing/2014/main" id="{53D62296-3874-44C6-A939-1CDEB6CCCAC9}"/>
              </a:ext>
            </a:extLst>
          </p:cNvPr>
          <p:cNvSpPr>
            <a:spLocks noGrp="1"/>
          </p:cNvSpPr>
          <p:nvPr>
            <p:ph sz="quarter" idx="10"/>
          </p:nvPr>
        </p:nvSpPr>
        <p:spPr>
          <a:xfrm>
            <a:off x="467160" y="1463328"/>
            <a:ext cx="11527743" cy="5081502"/>
          </a:xfrm>
        </p:spPr>
        <p:txBody>
          <a:bodyPr/>
          <a:lstStyle/>
          <a:p>
            <a:pPr marL="0" lvl="1" indent="0">
              <a:buNone/>
            </a:pPr>
            <a:r>
              <a:rPr lang="en-US" dirty="0"/>
              <a:t> </a:t>
            </a:r>
            <a:r>
              <a:rPr lang="ru-RU" dirty="0"/>
              <a:t>.</a:t>
            </a:r>
          </a:p>
          <a:p>
            <a:pPr lvl="1"/>
            <a:r>
              <a:rPr lang="ru-RU" dirty="0"/>
              <a:t>Рассматриваемые темы</a:t>
            </a:r>
            <a:endParaRPr lang="en-GB" dirty="0"/>
          </a:p>
          <a:p>
            <a:pPr lvl="2"/>
            <a:r>
              <a:rPr lang="ru-RU" dirty="0"/>
              <a:t>Класс</a:t>
            </a:r>
            <a:endParaRPr lang="ru-RU" altLang="ru-RU" kern="0" dirty="0">
              <a:sym typeface="Verdana" panose="020B0604030504040204" pitchFamily="34" charset="0"/>
            </a:endParaRPr>
          </a:p>
          <a:p>
            <a:pPr lvl="2"/>
            <a:r>
              <a:rPr lang="ru-RU" altLang="ru-RU" dirty="0">
                <a:sym typeface="Verdana" panose="020B0604030504040204" pitchFamily="34" charset="0"/>
              </a:rPr>
              <a:t>Топологии</a:t>
            </a:r>
          </a:p>
          <a:p>
            <a:pPr lvl="2"/>
            <a:endParaRPr lang="ru-RU" altLang="ru-RU" dirty="0">
              <a:sym typeface="Verdana" panose="020B0604030504040204" pitchFamily="34" charset="0"/>
            </a:endParaRPr>
          </a:p>
        </p:txBody>
      </p:sp>
    </p:spTree>
    <p:extLst>
      <p:ext uri="{BB962C8B-B14F-4D97-AF65-F5344CB8AC3E}">
        <p14:creationId xmlns:p14="http://schemas.microsoft.com/office/powerpoint/2010/main" val="38159553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ru-RU" dirty="0"/>
              <a:t>Обзор темы </a:t>
            </a:r>
            <a:r>
              <a:rPr lang="en-US" dirty="0"/>
              <a:t>4</a:t>
            </a:r>
            <a:r>
              <a:rPr lang="ru-RU" dirty="0"/>
              <a:t>.</a:t>
            </a:r>
            <a:r>
              <a:rPr lang="en-US" dirty="0"/>
              <a:t>3 (1 </a:t>
            </a:r>
            <a:r>
              <a:rPr lang="ru-RU" dirty="0"/>
              <a:t>из 2)</a:t>
            </a:r>
            <a:endParaRPr lang="en-US" dirty="0"/>
          </a:p>
        </p:txBody>
      </p:sp>
      <p:sp>
        <p:nvSpPr>
          <p:cNvPr id="4" name="Content Placeholder 3"/>
          <p:cNvSpPr>
            <a:spLocks noGrp="1"/>
          </p:cNvSpPr>
          <p:nvPr>
            <p:ph sz="quarter" idx="10"/>
          </p:nvPr>
        </p:nvSpPr>
        <p:spPr/>
        <p:txBody>
          <a:bodyPr wrap="square"/>
          <a:lstStyle/>
          <a:p>
            <a:pPr marL="0" lvl="1" indent="0">
              <a:buNone/>
            </a:pPr>
            <a:r>
              <a:rPr lang="en-GB" dirty="0"/>
              <a:t>  </a:t>
            </a:r>
          </a:p>
          <a:p>
            <a:pPr marL="0" lvl="1" indent="0">
              <a:buNone/>
            </a:pPr>
            <a:r>
              <a:rPr lang="ru-RU" dirty="0"/>
              <a:t>Уроки</a:t>
            </a:r>
            <a:endParaRPr lang="en-GB" dirty="0"/>
          </a:p>
          <a:p>
            <a:pPr lvl="1"/>
            <a:r>
              <a:rPr lang="ru-RU" dirty="0"/>
              <a:t>Общая характеристика семейства операционных систем UNIX</a:t>
            </a:r>
          </a:p>
          <a:p>
            <a:pPr lvl="1">
              <a:spcBef>
                <a:spcPts val="500"/>
              </a:spcBef>
            </a:pPr>
            <a:r>
              <a:rPr lang="ru-RU" dirty="0"/>
              <a:t>Стандарты UNIX.</a:t>
            </a:r>
          </a:p>
          <a:p>
            <a:pPr lvl="1">
              <a:spcBef>
                <a:spcPts val="500"/>
              </a:spcBef>
            </a:pPr>
            <a:r>
              <a:rPr lang="ru-RU" dirty="0"/>
              <a:t>История создания UNIX. </a:t>
            </a:r>
          </a:p>
          <a:p>
            <a:pPr lvl="1">
              <a:spcBef>
                <a:spcPts val="500"/>
              </a:spcBef>
            </a:pPr>
            <a:r>
              <a:rPr lang="ru-RU" dirty="0"/>
              <a:t>Основные понятия системы UNIX.</a:t>
            </a:r>
          </a:p>
          <a:p>
            <a:pPr lvl="1">
              <a:spcBef>
                <a:spcPts val="500"/>
              </a:spcBef>
            </a:pPr>
            <a:r>
              <a:rPr lang="ru-RU" dirty="0"/>
              <a:t>Пользователи системы, атрибуты пользователя.</a:t>
            </a:r>
          </a:p>
          <a:p>
            <a:pPr lvl="1">
              <a:spcBef>
                <a:spcPts val="500"/>
              </a:spcBef>
            </a:pPr>
            <a:r>
              <a:rPr lang="ru-RU" dirty="0"/>
              <a:t>Файловая структура ОС.</a:t>
            </a:r>
          </a:p>
          <a:p>
            <a:pPr lvl="1">
              <a:spcBef>
                <a:spcPts val="500"/>
              </a:spcBef>
            </a:pPr>
            <a:r>
              <a:rPr lang="ru-RU" dirty="0"/>
              <a:t>Основные свойства UNIX.</a:t>
            </a:r>
          </a:p>
          <a:p>
            <a:pPr lvl="1">
              <a:spcBef>
                <a:spcPts val="500"/>
              </a:spcBef>
            </a:pPr>
            <a:r>
              <a:rPr lang="ru-RU" dirty="0"/>
              <a:t>Мобильность операционных систем.</a:t>
            </a:r>
          </a:p>
          <a:p>
            <a:pPr lvl="1">
              <a:spcBef>
                <a:spcPts val="500"/>
              </a:spcBef>
            </a:pPr>
            <a:r>
              <a:rPr lang="ru-RU" dirty="0"/>
              <a:t>Методы инсталляции и настройки ОС.</a:t>
            </a:r>
          </a:p>
          <a:p>
            <a:pPr lvl="1">
              <a:spcBef>
                <a:spcPts val="500"/>
              </a:spcBef>
            </a:pPr>
            <a:r>
              <a:rPr lang="ru-RU" dirty="0"/>
              <a:t>Особенности процессов.</a:t>
            </a:r>
          </a:p>
          <a:p>
            <a:pPr lvl="1">
              <a:spcBef>
                <a:spcPts val="500"/>
              </a:spcBef>
            </a:pPr>
            <a:r>
              <a:rPr lang="ru-RU" dirty="0"/>
              <a:t>Сигналы.</a:t>
            </a:r>
          </a:p>
          <a:p>
            <a:pPr lvl="1">
              <a:spcBef>
                <a:spcPts val="500"/>
              </a:spcBef>
            </a:pPr>
            <a:r>
              <a:rPr lang="ru-RU" dirty="0"/>
              <a:t>Обработка сигналов.</a:t>
            </a:r>
          </a:p>
        </p:txBody>
      </p:sp>
    </p:spTree>
    <p:extLst>
      <p:ext uri="{BB962C8B-B14F-4D97-AF65-F5344CB8AC3E}">
        <p14:creationId xmlns:p14="http://schemas.microsoft.com/office/powerpoint/2010/main" val="301898687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ru-RU" dirty="0"/>
              <a:t>Урок 10</a:t>
            </a:r>
            <a:r>
              <a:rPr lang="en-US" dirty="0"/>
              <a:t>: </a:t>
            </a:r>
            <a:r>
              <a:rPr lang="ru-RU" dirty="0"/>
              <a:t>Особенности процессов</a:t>
            </a:r>
            <a:br>
              <a:rPr lang="ru-RU" dirty="0"/>
            </a:br>
            <a:r>
              <a:rPr lang="ru-RU" dirty="0"/>
              <a:t>	</a:t>
            </a:r>
            <a:br>
              <a:rPr lang="ru-RU" dirty="0"/>
            </a:br>
            <a:endParaRPr lang="en-US" dirty="0"/>
          </a:p>
        </p:txBody>
      </p:sp>
    </p:spTree>
    <p:extLst>
      <p:ext uri="{BB962C8B-B14F-4D97-AF65-F5344CB8AC3E}">
        <p14:creationId xmlns:p14="http://schemas.microsoft.com/office/powerpoint/2010/main" val="8851154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ru-RU" dirty="0"/>
              <a:t>Обзор урока 10</a:t>
            </a:r>
            <a:endParaRPr lang="en-US" dirty="0"/>
          </a:p>
        </p:txBody>
      </p:sp>
      <p:sp>
        <p:nvSpPr>
          <p:cNvPr id="3" name="Text Placeholder 2">
            <a:extLst>
              <a:ext uri="{FF2B5EF4-FFF2-40B4-BE49-F238E27FC236}">
                <a16:creationId xmlns:a16="http://schemas.microsoft.com/office/drawing/2014/main" id="{53D62296-3874-44C6-A939-1CDEB6CCCAC9}"/>
              </a:ext>
            </a:extLst>
          </p:cNvPr>
          <p:cNvSpPr>
            <a:spLocks noGrp="1"/>
          </p:cNvSpPr>
          <p:nvPr>
            <p:ph sz="quarter" idx="10"/>
          </p:nvPr>
        </p:nvSpPr>
        <p:spPr>
          <a:xfrm>
            <a:off x="467160" y="1463328"/>
            <a:ext cx="11527743" cy="5081502"/>
          </a:xfrm>
        </p:spPr>
        <p:txBody>
          <a:bodyPr/>
          <a:lstStyle/>
          <a:p>
            <a:pPr marL="0" lvl="1" indent="0">
              <a:buNone/>
            </a:pPr>
            <a:r>
              <a:rPr lang="en-US" dirty="0"/>
              <a:t> </a:t>
            </a:r>
            <a:r>
              <a:rPr lang="ru-RU" dirty="0"/>
              <a:t>.</a:t>
            </a:r>
          </a:p>
          <a:p>
            <a:pPr lvl="1"/>
            <a:r>
              <a:rPr lang="ru-RU" dirty="0"/>
              <a:t>Рассматриваемые темы</a:t>
            </a:r>
            <a:endParaRPr lang="en-GB" dirty="0"/>
          </a:p>
          <a:p>
            <a:pPr lvl="2"/>
            <a:r>
              <a:rPr lang="ru-RU" dirty="0"/>
              <a:t>Класс</a:t>
            </a:r>
            <a:endParaRPr lang="ru-RU" altLang="ru-RU" kern="0" dirty="0">
              <a:sym typeface="Verdana" panose="020B0604030504040204" pitchFamily="34" charset="0"/>
            </a:endParaRPr>
          </a:p>
          <a:p>
            <a:pPr lvl="2"/>
            <a:r>
              <a:rPr lang="ru-RU" altLang="ru-RU" dirty="0">
                <a:sym typeface="Verdana" panose="020B0604030504040204" pitchFamily="34" charset="0"/>
              </a:rPr>
              <a:t>Топологии</a:t>
            </a:r>
          </a:p>
          <a:p>
            <a:pPr lvl="2"/>
            <a:endParaRPr lang="ru-RU" altLang="ru-RU" dirty="0">
              <a:sym typeface="Verdana" panose="020B0604030504040204" pitchFamily="34" charset="0"/>
            </a:endParaRPr>
          </a:p>
        </p:txBody>
      </p:sp>
    </p:spTree>
    <p:extLst>
      <p:ext uri="{BB962C8B-B14F-4D97-AF65-F5344CB8AC3E}">
        <p14:creationId xmlns:p14="http://schemas.microsoft.com/office/powerpoint/2010/main" val="9912444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ru-RU" dirty="0"/>
              <a:t>Урок 11</a:t>
            </a:r>
            <a:r>
              <a:rPr lang="en-US" dirty="0"/>
              <a:t>: </a:t>
            </a:r>
            <a:r>
              <a:rPr lang="ru-RU" dirty="0"/>
              <a:t>Сигналы</a:t>
            </a:r>
            <a:br>
              <a:rPr lang="ru-RU" dirty="0"/>
            </a:br>
            <a:r>
              <a:rPr lang="ru-RU" dirty="0"/>
              <a:t>	</a:t>
            </a:r>
            <a:br>
              <a:rPr lang="ru-RU" dirty="0"/>
            </a:br>
            <a:endParaRPr lang="en-US" dirty="0"/>
          </a:p>
        </p:txBody>
      </p:sp>
    </p:spTree>
    <p:extLst>
      <p:ext uri="{BB962C8B-B14F-4D97-AF65-F5344CB8AC3E}">
        <p14:creationId xmlns:p14="http://schemas.microsoft.com/office/powerpoint/2010/main" val="7925973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ru-RU" dirty="0"/>
              <a:t>Обзор урока 11</a:t>
            </a:r>
            <a:endParaRPr lang="en-US" dirty="0"/>
          </a:p>
        </p:txBody>
      </p:sp>
      <p:sp>
        <p:nvSpPr>
          <p:cNvPr id="3" name="Text Placeholder 2">
            <a:extLst>
              <a:ext uri="{FF2B5EF4-FFF2-40B4-BE49-F238E27FC236}">
                <a16:creationId xmlns:a16="http://schemas.microsoft.com/office/drawing/2014/main" id="{53D62296-3874-44C6-A939-1CDEB6CCCAC9}"/>
              </a:ext>
            </a:extLst>
          </p:cNvPr>
          <p:cNvSpPr>
            <a:spLocks noGrp="1"/>
          </p:cNvSpPr>
          <p:nvPr>
            <p:ph sz="quarter" idx="10"/>
          </p:nvPr>
        </p:nvSpPr>
        <p:spPr>
          <a:xfrm>
            <a:off x="467160" y="1463328"/>
            <a:ext cx="11527743" cy="5081502"/>
          </a:xfrm>
        </p:spPr>
        <p:txBody>
          <a:bodyPr/>
          <a:lstStyle/>
          <a:p>
            <a:pPr marL="0" lvl="1" indent="0">
              <a:buNone/>
            </a:pPr>
            <a:r>
              <a:rPr lang="en-US" dirty="0"/>
              <a:t> </a:t>
            </a:r>
            <a:r>
              <a:rPr lang="ru-RU" dirty="0"/>
              <a:t>.</a:t>
            </a:r>
          </a:p>
          <a:p>
            <a:pPr lvl="1"/>
            <a:r>
              <a:rPr lang="ru-RU" dirty="0"/>
              <a:t>Рассматриваемые темы</a:t>
            </a:r>
            <a:endParaRPr lang="en-GB" dirty="0"/>
          </a:p>
          <a:p>
            <a:pPr lvl="2"/>
            <a:r>
              <a:rPr lang="ru-RU" dirty="0"/>
              <a:t>Класс</a:t>
            </a:r>
            <a:endParaRPr lang="ru-RU" altLang="ru-RU" kern="0" dirty="0">
              <a:sym typeface="Verdana" panose="020B0604030504040204" pitchFamily="34" charset="0"/>
            </a:endParaRPr>
          </a:p>
          <a:p>
            <a:pPr lvl="2"/>
            <a:r>
              <a:rPr lang="ru-RU" altLang="ru-RU" dirty="0">
                <a:sym typeface="Verdana" panose="020B0604030504040204" pitchFamily="34" charset="0"/>
              </a:rPr>
              <a:t>Топологии</a:t>
            </a:r>
          </a:p>
          <a:p>
            <a:pPr lvl="2"/>
            <a:endParaRPr lang="ru-RU" altLang="ru-RU" dirty="0">
              <a:sym typeface="Verdana" panose="020B0604030504040204" pitchFamily="34" charset="0"/>
            </a:endParaRPr>
          </a:p>
        </p:txBody>
      </p:sp>
    </p:spTree>
    <p:extLst>
      <p:ext uri="{BB962C8B-B14F-4D97-AF65-F5344CB8AC3E}">
        <p14:creationId xmlns:p14="http://schemas.microsoft.com/office/powerpoint/2010/main" val="15545515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ru-RU" dirty="0"/>
              <a:t>Урок 12</a:t>
            </a:r>
            <a:r>
              <a:rPr lang="en-US" dirty="0"/>
              <a:t>: </a:t>
            </a:r>
            <a:r>
              <a:rPr lang="ru-RU" dirty="0"/>
              <a:t>Обработка сигналов</a:t>
            </a:r>
            <a:br>
              <a:rPr lang="ru-RU" dirty="0"/>
            </a:br>
            <a:r>
              <a:rPr lang="ru-RU" dirty="0"/>
              <a:t>	</a:t>
            </a:r>
            <a:br>
              <a:rPr lang="ru-RU" dirty="0"/>
            </a:br>
            <a:endParaRPr lang="en-US" dirty="0"/>
          </a:p>
        </p:txBody>
      </p:sp>
    </p:spTree>
    <p:extLst>
      <p:ext uri="{BB962C8B-B14F-4D97-AF65-F5344CB8AC3E}">
        <p14:creationId xmlns:p14="http://schemas.microsoft.com/office/powerpoint/2010/main" val="66455608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ru-RU" dirty="0"/>
              <a:t>Обзор урока 12</a:t>
            </a:r>
            <a:endParaRPr lang="en-US" dirty="0"/>
          </a:p>
        </p:txBody>
      </p:sp>
      <p:sp>
        <p:nvSpPr>
          <p:cNvPr id="3" name="Text Placeholder 2">
            <a:extLst>
              <a:ext uri="{FF2B5EF4-FFF2-40B4-BE49-F238E27FC236}">
                <a16:creationId xmlns:a16="http://schemas.microsoft.com/office/drawing/2014/main" id="{53D62296-3874-44C6-A939-1CDEB6CCCAC9}"/>
              </a:ext>
            </a:extLst>
          </p:cNvPr>
          <p:cNvSpPr>
            <a:spLocks noGrp="1"/>
          </p:cNvSpPr>
          <p:nvPr>
            <p:ph sz="quarter" idx="10"/>
          </p:nvPr>
        </p:nvSpPr>
        <p:spPr>
          <a:xfrm>
            <a:off x="467160" y="1463328"/>
            <a:ext cx="11527743" cy="5081502"/>
          </a:xfrm>
        </p:spPr>
        <p:txBody>
          <a:bodyPr/>
          <a:lstStyle/>
          <a:p>
            <a:pPr marL="0" lvl="1" indent="0">
              <a:buNone/>
            </a:pPr>
            <a:r>
              <a:rPr lang="en-US" dirty="0"/>
              <a:t> </a:t>
            </a:r>
            <a:r>
              <a:rPr lang="ru-RU" dirty="0"/>
              <a:t>.</a:t>
            </a:r>
          </a:p>
          <a:p>
            <a:pPr lvl="1"/>
            <a:r>
              <a:rPr lang="ru-RU" dirty="0"/>
              <a:t>Рассматриваемые темы</a:t>
            </a:r>
            <a:endParaRPr lang="en-GB" dirty="0"/>
          </a:p>
          <a:p>
            <a:pPr lvl="2"/>
            <a:r>
              <a:rPr lang="ru-RU" dirty="0"/>
              <a:t>Класс</a:t>
            </a:r>
            <a:endParaRPr lang="ru-RU" altLang="ru-RU" kern="0" dirty="0">
              <a:sym typeface="Verdana" panose="020B0604030504040204" pitchFamily="34" charset="0"/>
            </a:endParaRPr>
          </a:p>
          <a:p>
            <a:pPr lvl="2"/>
            <a:r>
              <a:rPr lang="ru-RU" altLang="ru-RU" dirty="0">
                <a:sym typeface="Verdana" panose="020B0604030504040204" pitchFamily="34" charset="0"/>
              </a:rPr>
              <a:t>Топологии</a:t>
            </a:r>
          </a:p>
          <a:p>
            <a:pPr lvl="2"/>
            <a:endParaRPr lang="ru-RU" altLang="ru-RU" dirty="0">
              <a:sym typeface="Verdana" panose="020B0604030504040204" pitchFamily="34" charset="0"/>
            </a:endParaRPr>
          </a:p>
        </p:txBody>
      </p:sp>
    </p:spTree>
    <p:extLst>
      <p:ext uri="{BB962C8B-B14F-4D97-AF65-F5344CB8AC3E}">
        <p14:creationId xmlns:p14="http://schemas.microsoft.com/office/powerpoint/2010/main" val="336917078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ru-RU" dirty="0"/>
              <a:t>Урок 13</a:t>
            </a:r>
            <a:r>
              <a:rPr lang="en-US" dirty="0"/>
              <a:t>: </a:t>
            </a:r>
            <a:r>
              <a:rPr lang="ru-RU" dirty="0"/>
              <a:t>Неименованные каналы</a:t>
            </a:r>
            <a:br>
              <a:rPr lang="ru-RU" dirty="0"/>
            </a:br>
            <a:r>
              <a:rPr lang="ru-RU" dirty="0"/>
              <a:t>	</a:t>
            </a:r>
            <a:br>
              <a:rPr lang="ru-RU" dirty="0"/>
            </a:br>
            <a:endParaRPr lang="en-US" dirty="0"/>
          </a:p>
        </p:txBody>
      </p:sp>
    </p:spTree>
    <p:extLst>
      <p:ext uri="{BB962C8B-B14F-4D97-AF65-F5344CB8AC3E}">
        <p14:creationId xmlns:p14="http://schemas.microsoft.com/office/powerpoint/2010/main" val="33878183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ru-RU" dirty="0"/>
              <a:t>Обзор урока 13</a:t>
            </a:r>
            <a:endParaRPr lang="en-US" dirty="0"/>
          </a:p>
        </p:txBody>
      </p:sp>
      <p:sp>
        <p:nvSpPr>
          <p:cNvPr id="3" name="Text Placeholder 2">
            <a:extLst>
              <a:ext uri="{FF2B5EF4-FFF2-40B4-BE49-F238E27FC236}">
                <a16:creationId xmlns:a16="http://schemas.microsoft.com/office/drawing/2014/main" id="{53D62296-3874-44C6-A939-1CDEB6CCCAC9}"/>
              </a:ext>
            </a:extLst>
          </p:cNvPr>
          <p:cNvSpPr>
            <a:spLocks noGrp="1"/>
          </p:cNvSpPr>
          <p:nvPr>
            <p:ph sz="quarter" idx="10"/>
          </p:nvPr>
        </p:nvSpPr>
        <p:spPr>
          <a:xfrm>
            <a:off x="467160" y="1463328"/>
            <a:ext cx="11527743" cy="5081502"/>
          </a:xfrm>
        </p:spPr>
        <p:txBody>
          <a:bodyPr/>
          <a:lstStyle/>
          <a:p>
            <a:pPr marL="0" lvl="1" indent="0">
              <a:buNone/>
            </a:pPr>
            <a:r>
              <a:rPr lang="en-US" dirty="0"/>
              <a:t> </a:t>
            </a:r>
            <a:r>
              <a:rPr lang="ru-RU" dirty="0"/>
              <a:t>.</a:t>
            </a:r>
          </a:p>
          <a:p>
            <a:pPr lvl="1"/>
            <a:r>
              <a:rPr lang="ru-RU" dirty="0"/>
              <a:t>Рассматриваемые темы</a:t>
            </a:r>
            <a:endParaRPr lang="en-GB" dirty="0"/>
          </a:p>
          <a:p>
            <a:pPr lvl="2"/>
            <a:r>
              <a:rPr lang="ru-RU" dirty="0"/>
              <a:t>Класс</a:t>
            </a:r>
            <a:endParaRPr lang="ru-RU" altLang="ru-RU" kern="0" dirty="0">
              <a:sym typeface="Verdana" panose="020B0604030504040204" pitchFamily="34" charset="0"/>
            </a:endParaRPr>
          </a:p>
          <a:p>
            <a:pPr lvl="2"/>
            <a:r>
              <a:rPr lang="ru-RU" altLang="ru-RU" dirty="0">
                <a:sym typeface="Verdana" panose="020B0604030504040204" pitchFamily="34" charset="0"/>
              </a:rPr>
              <a:t>Топологии</a:t>
            </a:r>
          </a:p>
          <a:p>
            <a:pPr lvl="2"/>
            <a:endParaRPr lang="ru-RU" altLang="ru-RU" dirty="0">
              <a:sym typeface="Verdana" panose="020B0604030504040204" pitchFamily="34" charset="0"/>
            </a:endParaRPr>
          </a:p>
        </p:txBody>
      </p:sp>
    </p:spTree>
    <p:extLst>
      <p:ext uri="{BB962C8B-B14F-4D97-AF65-F5344CB8AC3E}">
        <p14:creationId xmlns:p14="http://schemas.microsoft.com/office/powerpoint/2010/main" val="24043040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ru-RU" dirty="0"/>
              <a:t>Урок 14</a:t>
            </a:r>
            <a:r>
              <a:rPr lang="en-US" dirty="0"/>
              <a:t>: </a:t>
            </a:r>
            <a:r>
              <a:rPr lang="ru-RU" dirty="0"/>
              <a:t>Именованные каналы</a:t>
            </a:r>
            <a:br>
              <a:rPr lang="ru-RU" dirty="0"/>
            </a:br>
            <a:r>
              <a:rPr lang="ru-RU" dirty="0"/>
              <a:t>	</a:t>
            </a:r>
            <a:br>
              <a:rPr lang="ru-RU" dirty="0"/>
            </a:br>
            <a:endParaRPr lang="en-US" dirty="0"/>
          </a:p>
        </p:txBody>
      </p:sp>
    </p:spTree>
    <p:extLst>
      <p:ext uri="{BB962C8B-B14F-4D97-AF65-F5344CB8AC3E}">
        <p14:creationId xmlns:p14="http://schemas.microsoft.com/office/powerpoint/2010/main" val="22052646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ru-RU" dirty="0"/>
              <a:t>Обзор урока 14</a:t>
            </a:r>
            <a:endParaRPr lang="en-US" dirty="0"/>
          </a:p>
        </p:txBody>
      </p:sp>
      <p:sp>
        <p:nvSpPr>
          <p:cNvPr id="3" name="Text Placeholder 2">
            <a:extLst>
              <a:ext uri="{FF2B5EF4-FFF2-40B4-BE49-F238E27FC236}">
                <a16:creationId xmlns:a16="http://schemas.microsoft.com/office/drawing/2014/main" id="{53D62296-3874-44C6-A939-1CDEB6CCCAC9}"/>
              </a:ext>
            </a:extLst>
          </p:cNvPr>
          <p:cNvSpPr>
            <a:spLocks noGrp="1"/>
          </p:cNvSpPr>
          <p:nvPr>
            <p:ph sz="quarter" idx="10"/>
          </p:nvPr>
        </p:nvSpPr>
        <p:spPr>
          <a:xfrm>
            <a:off x="467160" y="1463328"/>
            <a:ext cx="11527743" cy="5081502"/>
          </a:xfrm>
        </p:spPr>
        <p:txBody>
          <a:bodyPr/>
          <a:lstStyle/>
          <a:p>
            <a:pPr marL="0" lvl="1" indent="0">
              <a:buNone/>
            </a:pPr>
            <a:r>
              <a:rPr lang="en-US" dirty="0"/>
              <a:t> </a:t>
            </a:r>
            <a:r>
              <a:rPr lang="ru-RU" dirty="0"/>
              <a:t>.</a:t>
            </a:r>
          </a:p>
          <a:p>
            <a:pPr lvl="1"/>
            <a:r>
              <a:rPr lang="ru-RU" dirty="0"/>
              <a:t>Рассматриваемые темы</a:t>
            </a:r>
            <a:endParaRPr lang="en-GB" dirty="0"/>
          </a:p>
          <a:p>
            <a:pPr lvl="2"/>
            <a:r>
              <a:rPr lang="ru-RU" dirty="0"/>
              <a:t>Класс</a:t>
            </a:r>
            <a:endParaRPr lang="ru-RU" altLang="ru-RU" kern="0" dirty="0">
              <a:sym typeface="Verdana" panose="020B0604030504040204" pitchFamily="34" charset="0"/>
            </a:endParaRPr>
          </a:p>
          <a:p>
            <a:pPr lvl="2"/>
            <a:r>
              <a:rPr lang="ru-RU" altLang="ru-RU" dirty="0">
                <a:sym typeface="Verdana" panose="020B0604030504040204" pitchFamily="34" charset="0"/>
              </a:rPr>
              <a:t>Топологии</a:t>
            </a:r>
          </a:p>
          <a:p>
            <a:pPr lvl="2"/>
            <a:endParaRPr lang="ru-RU" altLang="ru-RU" dirty="0">
              <a:sym typeface="Verdana" panose="020B0604030504040204" pitchFamily="34" charset="0"/>
            </a:endParaRPr>
          </a:p>
        </p:txBody>
      </p:sp>
    </p:spTree>
    <p:extLst>
      <p:ext uri="{BB962C8B-B14F-4D97-AF65-F5344CB8AC3E}">
        <p14:creationId xmlns:p14="http://schemas.microsoft.com/office/powerpoint/2010/main" val="1590111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ru-RU" dirty="0"/>
              <a:t>Обзор темы </a:t>
            </a:r>
            <a:r>
              <a:rPr lang="en-US" dirty="0"/>
              <a:t>4</a:t>
            </a:r>
            <a:r>
              <a:rPr lang="ru-RU" dirty="0"/>
              <a:t>.</a:t>
            </a:r>
            <a:r>
              <a:rPr lang="en-US" dirty="0"/>
              <a:t>3 (</a:t>
            </a:r>
            <a:r>
              <a:rPr lang="ru-RU" dirty="0"/>
              <a:t>2</a:t>
            </a:r>
            <a:r>
              <a:rPr lang="en-US" dirty="0"/>
              <a:t> </a:t>
            </a:r>
            <a:r>
              <a:rPr lang="ru-RU" dirty="0"/>
              <a:t>из 2)</a:t>
            </a:r>
            <a:endParaRPr lang="en-US" dirty="0"/>
          </a:p>
        </p:txBody>
      </p:sp>
      <p:sp>
        <p:nvSpPr>
          <p:cNvPr id="4" name="Content Placeholder 3"/>
          <p:cNvSpPr>
            <a:spLocks noGrp="1"/>
          </p:cNvSpPr>
          <p:nvPr>
            <p:ph sz="quarter" idx="10"/>
          </p:nvPr>
        </p:nvSpPr>
        <p:spPr/>
        <p:txBody>
          <a:bodyPr wrap="square"/>
          <a:lstStyle/>
          <a:p>
            <a:pPr lvl="1"/>
            <a:r>
              <a:rPr lang="ru-RU" dirty="0"/>
              <a:t>Неименованные каналы.</a:t>
            </a:r>
          </a:p>
          <a:p>
            <a:pPr lvl="1"/>
            <a:r>
              <a:rPr lang="ru-RU" dirty="0"/>
              <a:t>Именованные каналы.</a:t>
            </a:r>
          </a:p>
          <a:p>
            <a:pPr lvl="1"/>
            <a:r>
              <a:rPr lang="ru-RU" dirty="0"/>
              <a:t>Архитектура ОС UNIX.</a:t>
            </a:r>
          </a:p>
          <a:p>
            <a:pPr lvl="1"/>
            <a:r>
              <a:rPr lang="ru-RU" dirty="0"/>
              <a:t>Принципы организации и структура ОС.</a:t>
            </a:r>
          </a:p>
          <a:p>
            <a:pPr lvl="1"/>
            <a:r>
              <a:rPr lang="ru-RU" dirty="0"/>
              <a:t>Ядро и основные компоненты ОС.</a:t>
            </a:r>
          </a:p>
          <a:p>
            <a:pPr lvl="1"/>
            <a:r>
              <a:rPr lang="ru-RU" dirty="0"/>
              <a:t>iOS.</a:t>
            </a:r>
          </a:p>
          <a:p>
            <a:pPr lvl="1"/>
            <a:r>
              <a:rPr lang="ru-RU" dirty="0"/>
              <a:t>ОС Android.</a:t>
            </a:r>
          </a:p>
        </p:txBody>
      </p:sp>
    </p:spTree>
    <p:extLst>
      <p:ext uri="{BB962C8B-B14F-4D97-AF65-F5344CB8AC3E}">
        <p14:creationId xmlns:p14="http://schemas.microsoft.com/office/powerpoint/2010/main" val="41611496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ru-RU" dirty="0"/>
              <a:t>Урок 15</a:t>
            </a:r>
            <a:r>
              <a:rPr lang="en-US" dirty="0"/>
              <a:t>: </a:t>
            </a:r>
            <a:r>
              <a:rPr lang="ru-RU" dirty="0"/>
              <a:t>Архитектура ОС UNIX</a:t>
            </a:r>
            <a:br>
              <a:rPr lang="ru-RU" dirty="0"/>
            </a:br>
            <a:r>
              <a:rPr lang="ru-RU" dirty="0"/>
              <a:t>	</a:t>
            </a:r>
            <a:br>
              <a:rPr lang="ru-RU" dirty="0"/>
            </a:br>
            <a:endParaRPr lang="en-US" dirty="0"/>
          </a:p>
        </p:txBody>
      </p:sp>
    </p:spTree>
    <p:extLst>
      <p:ext uri="{BB962C8B-B14F-4D97-AF65-F5344CB8AC3E}">
        <p14:creationId xmlns:p14="http://schemas.microsoft.com/office/powerpoint/2010/main" val="71194091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ru-RU" dirty="0"/>
              <a:t>Обзор урока 15</a:t>
            </a:r>
            <a:endParaRPr lang="en-US" dirty="0"/>
          </a:p>
        </p:txBody>
      </p:sp>
      <p:sp>
        <p:nvSpPr>
          <p:cNvPr id="3" name="Text Placeholder 2">
            <a:extLst>
              <a:ext uri="{FF2B5EF4-FFF2-40B4-BE49-F238E27FC236}">
                <a16:creationId xmlns:a16="http://schemas.microsoft.com/office/drawing/2014/main" id="{53D62296-3874-44C6-A939-1CDEB6CCCAC9}"/>
              </a:ext>
            </a:extLst>
          </p:cNvPr>
          <p:cNvSpPr>
            <a:spLocks noGrp="1"/>
          </p:cNvSpPr>
          <p:nvPr>
            <p:ph sz="quarter" idx="10"/>
          </p:nvPr>
        </p:nvSpPr>
        <p:spPr>
          <a:xfrm>
            <a:off x="467160" y="1463328"/>
            <a:ext cx="11527743" cy="5081502"/>
          </a:xfrm>
        </p:spPr>
        <p:txBody>
          <a:bodyPr/>
          <a:lstStyle/>
          <a:p>
            <a:pPr marL="0" lvl="1" indent="0">
              <a:buNone/>
            </a:pPr>
            <a:r>
              <a:rPr lang="en-US" dirty="0"/>
              <a:t> </a:t>
            </a:r>
            <a:r>
              <a:rPr lang="ru-RU" dirty="0"/>
              <a:t>.</a:t>
            </a:r>
          </a:p>
          <a:p>
            <a:pPr lvl="1"/>
            <a:r>
              <a:rPr lang="ru-RU" dirty="0"/>
              <a:t>Рассматриваемые темы</a:t>
            </a:r>
            <a:endParaRPr lang="en-GB" dirty="0"/>
          </a:p>
          <a:p>
            <a:pPr lvl="2"/>
            <a:r>
              <a:rPr lang="ru-RU" dirty="0"/>
              <a:t>Класс</a:t>
            </a:r>
            <a:endParaRPr lang="ru-RU" altLang="ru-RU" kern="0" dirty="0">
              <a:sym typeface="Verdana" panose="020B0604030504040204" pitchFamily="34" charset="0"/>
            </a:endParaRPr>
          </a:p>
          <a:p>
            <a:pPr lvl="2"/>
            <a:r>
              <a:rPr lang="ru-RU" altLang="ru-RU" dirty="0">
                <a:sym typeface="Verdana" panose="020B0604030504040204" pitchFamily="34" charset="0"/>
              </a:rPr>
              <a:t>Топологии</a:t>
            </a:r>
          </a:p>
          <a:p>
            <a:pPr lvl="2"/>
            <a:endParaRPr lang="ru-RU" altLang="ru-RU" dirty="0">
              <a:sym typeface="Verdana" panose="020B0604030504040204" pitchFamily="34" charset="0"/>
            </a:endParaRPr>
          </a:p>
        </p:txBody>
      </p:sp>
    </p:spTree>
    <p:extLst>
      <p:ext uri="{BB962C8B-B14F-4D97-AF65-F5344CB8AC3E}">
        <p14:creationId xmlns:p14="http://schemas.microsoft.com/office/powerpoint/2010/main" val="260223694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ru-RU" dirty="0"/>
              <a:t>Урок 16</a:t>
            </a:r>
            <a:r>
              <a:rPr lang="en-US" dirty="0"/>
              <a:t>: </a:t>
            </a:r>
            <a:r>
              <a:rPr lang="ru-RU" dirty="0"/>
              <a:t>Принципы организации и структура ОС</a:t>
            </a:r>
            <a:br>
              <a:rPr lang="ru-RU" dirty="0"/>
            </a:br>
            <a:r>
              <a:rPr lang="ru-RU" dirty="0"/>
              <a:t>	</a:t>
            </a:r>
            <a:br>
              <a:rPr lang="ru-RU" dirty="0"/>
            </a:br>
            <a:endParaRPr lang="en-US" dirty="0"/>
          </a:p>
        </p:txBody>
      </p:sp>
    </p:spTree>
    <p:extLst>
      <p:ext uri="{BB962C8B-B14F-4D97-AF65-F5344CB8AC3E}">
        <p14:creationId xmlns:p14="http://schemas.microsoft.com/office/powerpoint/2010/main" val="172373647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ru-RU" dirty="0"/>
              <a:t>Обзор урока 16</a:t>
            </a:r>
            <a:endParaRPr lang="en-US" dirty="0"/>
          </a:p>
        </p:txBody>
      </p:sp>
      <p:sp>
        <p:nvSpPr>
          <p:cNvPr id="3" name="Text Placeholder 2">
            <a:extLst>
              <a:ext uri="{FF2B5EF4-FFF2-40B4-BE49-F238E27FC236}">
                <a16:creationId xmlns:a16="http://schemas.microsoft.com/office/drawing/2014/main" id="{53D62296-3874-44C6-A939-1CDEB6CCCAC9}"/>
              </a:ext>
            </a:extLst>
          </p:cNvPr>
          <p:cNvSpPr>
            <a:spLocks noGrp="1"/>
          </p:cNvSpPr>
          <p:nvPr>
            <p:ph sz="quarter" idx="10"/>
          </p:nvPr>
        </p:nvSpPr>
        <p:spPr>
          <a:xfrm>
            <a:off x="467160" y="1463328"/>
            <a:ext cx="11527743" cy="5081502"/>
          </a:xfrm>
        </p:spPr>
        <p:txBody>
          <a:bodyPr/>
          <a:lstStyle/>
          <a:p>
            <a:pPr marL="0" lvl="1" indent="0">
              <a:buNone/>
            </a:pPr>
            <a:r>
              <a:rPr lang="en-US" dirty="0"/>
              <a:t> </a:t>
            </a:r>
            <a:r>
              <a:rPr lang="ru-RU" dirty="0"/>
              <a:t>.</a:t>
            </a:r>
          </a:p>
          <a:p>
            <a:pPr lvl="1"/>
            <a:r>
              <a:rPr lang="ru-RU" dirty="0"/>
              <a:t>Рассматриваемые темы</a:t>
            </a:r>
            <a:endParaRPr lang="en-GB" dirty="0"/>
          </a:p>
          <a:p>
            <a:pPr lvl="2"/>
            <a:r>
              <a:rPr lang="ru-RU" dirty="0"/>
              <a:t>Класс</a:t>
            </a:r>
            <a:endParaRPr lang="ru-RU" altLang="ru-RU" kern="0" dirty="0">
              <a:sym typeface="Verdana" panose="020B0604030504040204" pitchFamily="34" charset="0"/>
            </a:endParaRPr>
          </a:p>
          <a:p>
            <a:pPr lvl="2"/>
            <a:r>
              <a:rPr lang="ru-RU" altLang="ru-RU" dirty="0">
                <a:sym typeface="Verdana" panose="020B0604030504040204" pitchFamily="34" charset="0"/>
              </a:rPr>
              <a:t>Топологии</a:t>
            </a:r>
          </a:p>
          <a:p>
            <a:pPr lvl="2"/>
            <a:endParaRPr lang="ru-RU" altLang="ru-RU" dirty="0">
              <a:sym typeface="Verdana" panose="020B0604030504040204" pitchFamily="34" charset="0"/>
            </a:endParaRPr>
          </a:p>
        </p:txBody>
      </p:sp>
    </p:spTree>
    <p:extLst>
      <p:ext uri="{BB962C8B-B14F-4D97-AF65-F5344CB8AC3E}">
        <p14:creationId xmlns:p14="http://schemas.microsoft.com/office/powerpoint/2010/main" val="18821385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ru-RU" dirty="0"/>
              <a:t>Урок 17</a:t>
            </a:r>
            <a:r>
              <a:rPr lang="en-US" dirty="0"/>
              <a:t>: </a:t>
            </a:r>
            <a:r>
              <a:rPr lang="ru-RU" dirty="0"/>
              <a:t>Ядро и основные компоненты ОС</a:t>
            </a:r>
            <a:br>
              <a:rPr lang="ru-RU" dirty="0"/>
            </a:br>
            <a:r>
              <a:rPr lang="ru-RU" dirty="0"/>
              <a:t>	</a:t>
            </a:r>
            <a:br>
              <a:rPr lang="ru-RU" dirty="0"/>
            </a:br>
            <a:endParaRPr lang="en-US" dirty="0"/>
          </a:p>
        </p:txBody>
      </p:sp>
    </p:spTree>
    <p:extLst>
      <p:ext uri="{BB962C8B-B14F-4D97-AF65-F5344CB8AC3E}">
        <p14:creationId xmlns:p14="http://schemas.microsoft.com/office/powerpoint/2010/main" val="19406948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ru-RU" dirty="0"/>
              <a:t>Обзор урока 17</a:t>
            </a:r>
            <a:endParaRPr lang="en-US" dirty="0"/>
          </a:p>
        </p:txBody>
      </p:sp>
      <p:sp>
        <p:nvSpPr>
          <p:cNvPr id="3" name="Text Placeholder 2">
            <a:extLst>
              <a:ext uri="{FF2B5EF4-FFF2-40B4-BE49-F238E27FC236}">
                <a16:creationId xmlns:a16="http://schemas.microsoft.com/office/drawing/2014/main" id="{53D62296-3874-44C6-A939-1CDEB6CCCAC9}"/>
              </a:ext>
            </a:extLst>
          </p:cNvPr>
          <p:cNvSpPr>
            <a:spLocks noGrp="1"/>
          </p:cNvSpPr>
          <p:nvPr>
            <p:ph sz="quarter" idx="10"/>
          </p:nvPr>
        </p:nvSpPr>
        <p:spPr>
          <a:xfrm>
            <a:off x="467160" y="1463328"/>
            <a:ext cx="11527743" cy="5081502"/>
          </a:xfrm>
        </p:spPr>
        <p:txBody>
          <a:bodyPr/>
          <a:lstStyle/>
          <a:p>
            <a:pPr marL="0" lvl="1" indent="0">
              <a:buNone/>
            </a:pPr>
            <a:r>
              <a:rPr lang="en-US" dirty="0"/>
              <a:t> </a:t>
            </a:r>
            <a:r>
              <a:rPr lang="ru-RU" dirty="0"/>
              <a:t>.</a:t>
            </a:r>
          </a:p>
          <a:p>
            <a:pPr lvl="1"/>
            <a:r>
              <a:rPr lang="ru-RU" dirty="0"/>
              <a:t>Рассматриваемые темы</a:t>
            </a:r>
            <a:endParaRPr lang="en-GB" dirty="0"/>
          </a:p>
          <a:p>
            <a:pPr lvl="2"/>
            <a:r>
              <a:rPr lang="ru-RU" dirty="0"/>
              <a:t>Класс</a:t>
            </a:r>
            <a:endParaRPr lang="ru-RU" altLang="ru-RU" kern="0" dirty="0">
              <a:sym typeface="Verdana" panose="020B0604030504040204" pitchFamily="34" charset="0"/>
            </a:endParaRPr>
          </a:p>
          <a:p>
            <a:pPr lvl="2"/>
            <a:r>
              <a:rPr lang="ru-RU" altLang="ru-RU" dirty="0">
                <a:sym typeface="Verdana" panose="020B0604030504040204" pitchFamily="34" charset="0"/>
              </a:rPr>
              <a:t>Топологии</a:t>
            </a:r>
          </a:p>
          <a:p>
            <a:pPr lvl="2"/>
            <a:endParaRPr lang="ru-RU" altLang="ru-RU" dirty="0">
              <a:sym typeface="Verdana" panose="020B0604030504040204" pitchFamily="34" charset="0"/>
            </a:endParaRPr>
          </a:p>
        </p:txBody>
      </p:sp>
    </p:spTree>
    <p:extLst>
      <p:ext uri="{BB962C8B-B14F-4D97-AF65-F5344CB8AC3E}">
        <p14:creationId xmlns:p14="http://schemas.microsoft.com/office/powerpoint/2010/main" val="112378451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ru-RU" dirty="0"/>
              <a:t>Урок 1</a:t>
            </a:r>
            <a:r>
              <a:rPr lang="en-US" dirty="0"/>
              <a:t>8: Mac</a:t>
            </a:r>
            <a:r>
              <a:rPr lang="ru-RU" dirty="0"/>
              <a:t>OS</a:t>
            </a:r>
            <a:br>
              <a:rPr lang="ru-RU" dirty="0"/>
            </a:br>
            <a:r>
              <a:rPr lang="ru-RU" dirty="0"/>
              <a:t>	</a:t>
            </a:r>
            <a:br>
              <a:rPr lang="ru-RU" dirty="0"/>
            </a:br>
            <a:endParaRPr lang="en-US" dirty="0"/>
          </a:p>
        </p:txBody>
      </p:sp>
    </p:spTree>
    <p:extLst>
      <p:ext uri="{BB962C8B-B14F-4D97-AF65-F5344CB8AC3E}">
        <p14:creationId xmlns:p14="http://schemas.microsoft.com/office/powerpoint/2010/main" val="5574380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1">
            <a:extLst>
              <a:ext uri="{FF2B5EF4-FFF2-40B4-BE49-F238E27FC236}">
                <a16:creationId xmlns:a16="http://schemas.microsoft.com/office/drawing/2014/main" id="{5E9A7E70-5C1B-540F-B917-3A0D71B2071B}"/>
              </a:ext>
            </a:extLst>
          </p:cNvPr>
          <p:cNvSpPr txBox="1">
            <a:spLocks/>
          </p:cNvSpPr>
          <p:nvPr/>
        </p:nvSpPr>
        <p:spPr>
          <a:xfrm>
            <a:off x="1768476" y="483309"/>
            <a:ext cx="9144000" cy="2387600"/>
          </a:xfrm>
          <a:prstGeom prst="rect">
            <a:avLst/>
          </a:prstGeom>
        </p:spPr>
        <p:txBody>
          <a:bodyPr vert="horz" wrap="square" lIns="0" tIns="0" rIns="91440" bIns="0" rtlCol="0" anchor="t">
            <a:normAutofit/>
          </a:bodyPr>
          <a:lst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algn="ctr"/>
            <a:r>
              <a:rPr lang="ru-RU" altLang="ru-RU" sz="6000" dirty="0">
                <a:solidFill>
                  <a:srgbClr val="562B71"/>
                </a:solidFill>
              </a:rPr>
              <a:t>Операционная система </a:t>
            </a:r>
            <a:r>
              <a:rPr lang="en-US" altLang="ru-RU" sz="6000" dirty="0">
                <a:solidFill>
                  <a:srgbClr val="562B71"/>
                </a:solidFill>
              </a:rPr>
              <a:t>MacOS</a:t>
            </a:r>
            <a:endParaRPr lang="en-US" dirty="0"/>
          </a:p>
        </p:txBody>
      </p:sp>
      <p:sp>
        <p:nvSpPr>
          <p:cNvPr id="10" name="Подзаголовок 2">
            <a:extLst>
              <a:ext uri="{FF2B5EF4-FFF2-40B4-BE49-F238E27FC236}">
                <a16:creationId xmlns:a16="http://schemas.microsoft.com/office/drawing/2014/main" id="{C5D6204F-9E4C-24CB-5260-4211E9B4F935}"/>
              </a:ext>
            </a:extLst>
          </p:cNvPr>
          <p:cNvSpPr txBox="1">
            <a:spLocks/>
          </p:cNvSpPr>
          <p:nvPr/>
        </p:nvSpPr>
        <p:spPr>
          <a:xfrm>
            <a:off x="4073263" y="2277829"/>
            <a:ext cx="4289947" cy="1655762"/>
          </a:xfrm>
          <a:prstGeom prst="rect">
            <a:avLst/>
          </a:prstGeom>
        </p:spPr>
        <p:txBody>
          <a:bodyPr vert="horz" lIns="0" tIns="0" rIns="91440" bIns="45720" rtlCol="0">
            <a:noAutofit/>
          </a:bodyPr>
          <a:lstStyle>
            <a:lvl1pPr marL="0" marR="0" indent="0" algn="l" defTabSz="932742"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kern="1200" spc="-50" baseline="0" dirty="0" smtClean="0">
                <a:solidFill>
                  <a:srgbClr val="000000"/>
                </a:solidFill>
                <a:latin typeface="+mn-lt"/>
                <a:ea typeface="+mn-ea"/>
                <a:cs typeface="+mn-cs"/>
              </a:defRPr>
            </a:lvl1pPr>
            <a:lvl2pPr marL="290513" marR="0" indent="-290513" algn="l" defTabSz="932742" rtl="0" eaLnBrk="1" fontAlgn="auto" latinLnBrk="0" hangingPunct="1">
              <a:lnSpc>
                <a:spcPct val="100000"/>
              </a:lnSpc>
              <a:spcBef>
                <a:spcPts val="600"/>
              </a:spcBef>
              <a:spcAft>
                <a:spcPts val="0"/>
              </a:spcAft>
              <a:buClrTx/>
              <a:buSzPct val="95000"/>
              <a:buFont typeface="Wingdings" panose="05000000000000000000" pitchFamily="2" charset="2"/>
              <a:buChar char="§"/>
              <a:tabLst/>
              <a:defRPr lang="en-US" sz="2000" b="0" kern="1200" spc="-50" baseline="0" dirty="0" smtClean="0">
                <a:solidFill>
                  <a:srgbClr val="000000"/>
                </a:solidFill>
                <a:latin typeface="+mn-lt"/>
                <a:ea typeface="+mn-ea"/>
                <a:cs typeface="+mn-cs"/>
              </a:defRPr>
            </a:lvl2pPr>
            <a:lvl3pPr marL="566928" marR="0" indent="-283464" algn="l" defTabSz="932742" rtl="0" eaLnBrk="1" fontAlgn="auto" latinLnBrk="0" hangingPunct="1">
              <a:lnSpc>
                <a:spcPct val="100000"/>
              </a:lnSpc>
              <a:spcBef>
                <a:spcPts val="600"/>
              </a:spcBef>
              <a:spcAft>
                <a:spcPts val="0"/>
              </a:spcAft>
              <a:buClrTx/>
              <a:buSzPct val="75000"/>
              <a:buFont typeface="Courier New" panose="02070309020205020404" pitchFamily="49" charset="0"/>
              <a:buChar char="o"/>
              <a:tabLst/>
              <a:defRPr lang="en-US" sz="2000" b="0" kern="1200" spc="0" baseline="0" dirty="0" smtClean="0">
                <a:solidFill>
                  <a:srgbClr val="000000"/>
                </a:solidFill>
                <a:latin typeface="+mn-lt"/>
                <a:ea typeface="+mn-ea"/>
                <a:cs typeface="+mn-cs"/>
              </a:defRPr>
            </a:lvl3pPr>
            <a:lvl4pPr marL="859536" marR="0" indent="-283464"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lang="en-US" sz="2000" b="0" kern="1200" spc="0" baseline="0" dirty="0" smtClean="0">
                <a:solidFill>
                  <a:srgbClr val="000000"/>
                </a:solidFill>
                <a:latin typeface="+mn-lt"/>
                <a:ea typeface="+mn-ea"/>
                <a:cs typeface="+mn-cs"/>
              </a:defRPr>
            </a:lvl4pPr>
            <a:lvl5pPr marL="1146175" marR="0" indent="-282575" algn="l" defTabSz="932742" rtl="0" eaLnBrk="1" fontAlgn="auto" latinLnBrk="0" hangingPunct="1">
              <a:lnSpc>
                <a:spcPct val="100000"/>
              </a:lnSpc>
              <a:spcBef>
                <a:spcPts val="600"/>
              </a:spcBef>
              <a:spcAft>
                <a:spcPts val="0"/>
              </a:spcAft>
              <a:buClrTx/>
              <a:buSzPct val="90000"/>
              <a:buFont typeface="Segoe UI" panose="020B0502040204020203" pitchFamily="34" charset="0"/>
              <a:buChar char="▫"/>
              <a:tabLst/>
              <a:defRPr lang="en-US" sz="2000" b="0" kern="1200" spc="0" baseline="0" dirty="0">
                <a:solidFill>
                  <a:srgbClr val="000000"/>
                </a:solidFill>
                <a:latin typeface="+mn-lt"/>
                <a:ea typeface="+mn-ea"/>
                <a:cs typeface="+mn-cs"/>
              </a:defRPr>
            </a:lvl5pPr>
            <a:lvl6pPr marL="1146175" indent="-284163" algn="l" defTabSz="932742" rtl="0" eaLnBrk="1" latinLnBrk="0" hangingPunct="1">
              <a:spcBef>
                <a:spcPct val="20000"/>
              </a:spcBef>
              <a:spcAft>
                <a:spcPts val="600"/>
              </a:spcAft>
              <a:buFont typeface="Segoe UI" panose="020B0502040204020203" pitchFamily="34" charset="0"/>
              <a:buChar char="▫"/>
              <a:defRPr lang="en-CA" sz="2000" b="0" kern="1200" spc="0" baseline="0" dirty="0" smtClean="0">
                <a:solidFill>
                  <a:srgbClr val="000000"/>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ru-RU" altLang="ru-RU" sz="2400" dirty="0">
                <a:solidFill>
                  <a:srgbClr val="562B71"/>
                </a:solidFill>
              </a:rPr>
              <a:t>Вакуленчик Владислав </a:t>
            </a:r>
            <a:r>
              <a:rPr lang="ru-RU" altLang="ru-RU" dirty="0" err="1">
                <a:solidFill>
                  <a:srgbClr val="562B71"/>
                </a:solidFill>
              </a:rPr>
              <a:t>ИСиТ</a:t>
            </a:r>
            <a:r>
              <a:rPr lang="ru-RU" altLang="ru-RU" dirty="0">
                <a:solidFill>
                  <a:srgbClr val="562B71"/>
                </a:solidFill>
              </a:rPr>
              <a:t> 3-1</a:t>
            </a:r>
            <a:endParaRPr lang="ru-RU" altLang="ru-RU" sz="2400" dirty="0">
              <a:solidFill>
                <a:srgbClr val="562B71"/>
              </a:solidFill>
            </a:endParaRPr>
          </a:p>
        </p:txBody>
      </p:sp>
      <p:pic>
        <p:nvPicPr>
          <p:cNvPr id="11" name="Picture 2">
            <a:extLst>
              <a:ext uri="{FF2B5EF4-FFF2-40B4-BE49-F238E27FC236}">
                <a16:creationId xmlns:a16="http://schemas.microsoft.com/office/drawing/2014/main" id="{C2A27C73-A7A6-4858-17AD-6574F16F1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1869" y="3212656"/>
            <a:ext cx="7197213" cy="378186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26720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1D968B-BD9F-733F-26FB-2EEB9C997998}"/>
              </a:ext>
            </a:extLst>
          </p:cNvPr>
          <p:cNvSpPr>
            <a:spLocks noGrp="1"/>
          </p:cNvSpPr>
          <p:nvPr>
            <p:ph type="title"/>
          </p:nvPr>
        </p:nvSpPr>
        <p:spPr>
          <a:xfrm>
            <a:off x="855768" y="262086"/>
            <a:ext cx="10724938" cy="1351952"/>
          </a:xfrm>
        </p:spPr>
        <p:txBody>
          <a:bodyPr>
            <a:normAutofit/>
          </a:bodyPr>
          <a:lstStyle/>
          <a:p>
            <a:r>
              <a:rPr lang="ru-RU" sz="4896" b="1" dirty="0">
                <a:solidFill>
                  <a:srgbClr val="7030A0"/>
                </a:solidFill>
              </a:rPr>
              <a:t>Mac</a:t>
            </a:r>
            <a:r>
              <a:rPr lang="ru-RU" sz="4080" dirty="0">
                <a:solidFill>
                  <a:srgbClr val="7030A0"/>
                </a:solidFill>
              </a:rPr>
              <a:t>intosh</a:t>
            </a:r>
            <a:r>
              <a:rPr lang="ru-RU" sz="4896" dirty="0">
                <a:solidFill>
                  <a:srgbClr val="7030A0"/>
                </a:solidFill>
              </a:rPr>
              <a:t> </a:t>
            </a:r>
            <a:r>
              <a:rPr lang="ru-RU" sz="4896" b="1" dirty="0" err="1">
                <a:solidFill>
                  <a:srgbClr val="7030A0"/>
                </a:solidFill>
              </a:rPr>
              <a:t>O</a:t>
            </a:r>
            <a:r>
              <a:rPr lang="ru-RU" sz="4080" dirty="0" err="1">
                <a:solidFill>
                  <a:srgbClr val="7030A0"/>
                </a:solidFill>
              </a:rPr>
              <a:t>perating</a:t>
            </a:r>
            <a:r>
              <a:rPr lang="ru-RU" sz="4896" dirty="0">
                <a:solidFill>
                  <a:srgbClr val="7030A0"/>
                </a:solidFill>
              </a:rPr>
              <a:t> </a:t>
            </a:r>
            <a:r>
              <a:rPr lang="ru-RU" sz="4896" b="1" dirty="0">
                <a:solidFill>
                  <a:srgbClr val="7030A0"/>
                </a:solidFill>
              </a:rPr>
              <a:t>S</a:t>
            </a:r>
            <a:r>
              <a:rPr lang="ru-RU" sz="4080" dirty="0">
                <a:solidFill>
                  <a:srgbClr val="7030A0"/>
                </a:solidFill>
              </a:rPr>
              <a:t>ystem</a:t>
            </a:r>
            <a:endParaRPr lang="ru-RU" sz="4896" dirty="0">
              <a:solidFill>
                <a:srgbClr val="7030A0"/>
              </a:solidFill>
            </a:endParaRPr>
          </a:p>
        </p:txBody>
      </p:sp>
      <p:pic>
        <p:nvPicPr>
          <p:cNvPr id="5" name="Picture 2">
            <a:extLst>
              <a:ext uri="{FF2B5EF4-FFF2-40B4-BE49-F238E27FC236}">
                <a16:creationId xmlns:a16="http://schemas.microsoft.com/office/drawing/2014/main" id="{E39612C8-45F9-60CB-EE00-6F28AE5EF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8937" y="1820810"/>
            <a:ext cx="5764093" cy="3602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Объект 2">
            <a:extLst>
              <a:ext uri="{FF2B5EF4-FFF2-40B4-BE49-F238E27FC236}">
                <a16:creationId xmlns:a16="http://schemas.microsoft.com/office/drawing/2014/main" id="{C94758EE-1F00-7749-D20E-E66216F7FB74}"/>
              </a:ext>
            </a:extLst>
          </p:cNvPr>
          <p:cNvSpPr>
            <a:spLocks noGrp="1"/>
          </p:cNvSpPr>
          <p:nvPr>
            <p:ph idx="1"/>
          </p:nvPr>
        </p:nvSpPr>
        <p:spPr>
          <a:xfrm>
            <a:off x="855768" y="1571156"/>
            <a:ext cx="5613169" cy="4437962"/>
          </a:xfrm>
        </p:spPr>
        <p:txBody>
          <a:bodyPr>
            <a:normAutofit fontScale="92500"/>
          </a:bodyPr>
          <a:lstStyle/>
          <a:p>
            <a:r>
              <a:rPr lang="ru-RU" sz="2856" dirty="0"/>
              <a:t>Mac OS (Macintosh </a:t>
            </a:r>
            <a:r>
              <a:rPr lang="ru-RU" sz="2856" dirty="0" err="1"/>
              <a:t>Operating</a:t>
            </a:r>
            <a:r>
              <a:rPr lang="ru-RU" sz="2856" dirty="0"/>
              <a:t> System) — семейство проприетарных операционных систем с графическим интерфейсом.  Apple хотела, чтобы Макинтош представлялся как компьютер «для всех». Сам термин «Mac OS» в действительности не существовал до тех пор, пока не был официально использован в середине 1990-х годов. </a:t>
            </a:r>
          </a:p>
          <a:p>
            <a:endParaRPr lang="en-US" sz="2856" dirty="0"/>
          </a:p>
          <a:p>
            <a:endParaRPr lang="ru-RU" dirty="0"/>
          </a:p>
        </p:txBody>
      </p:sp>
    </p:spTree>
    <p:extLst>
      <p:ext uri="{BB962C8B-B14F-4D97-AF65-F5344CB8AC3E}">
        <p14:creationId xmlns:p14="http://schemas.microsoft.com/office/powerpoint/2010/main" val="3947665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C40830A6-7032-17FB-CC9A-7A661286A94D}"/>
              </a:ext>
            </a:extLst>
          </p:cNvPr>
          <p:cNvSpPr>
            <a:spLocks noGrp="1" noChangeArrowheads="1"/>
          </p:cNvSpPr>
          <p:nvPr>
            <p:ph type="title"/>
          </p:nvPr>
        </p:nvSpPr>
        <p:spPr>
          <a:xfrm>
            <a:off x="855768" y="0"/>
            <a:ext cx="10724938" cy="1351952"/>
          </a:xfrm>
        </p:spPr>
        <p:txBody>
          <a:bodyPr>
            <a:normAutofit fontScale="90000"/>
          </a:bodyPr>
          <a:lstStyle/>
          <a:p>
            <a:pPr algn="ctr">
              <a:lnSpc>
                <a:spcPct val="100000"/>
              </a:lnSpc>
              <a:tabLst>
                <a:tab pos="738306" algn="l"/>
                <a:tab pos="1476611" algn="l"/>
                <a:tab pos="2214917" algn="l"/>
                <a:tab pos="2953222" algn="l"/>
                <a:tab pos="3691528" algn="l"/>
                <a:tab pos="4429834" algn="l"/>
                <a:tab pos="5168139" algn="l"/>
                <a:tab pos="5906445" algn="l"/>
                <a:tab pos="6644750" algn="l"/>
                <a:tab pos="7383056" algn="l"/>
                <a:tab pos="8121362" algn="l"/>
              </a:tabLst>
            </a:pPr>
            <a:br>
              <a:rPr lang="en-US" altLang="ru-RU" sz="3672" b="1" dirty="0">
                <a:solidFill>
                  <a:srgbClr val="562B71"/>
                </a:solidFill>
              </a:rPr>
            </a:br>
            <a:r>
              <a:rPr lang="en-US" altLang="ru-RU" sz="3672" b="1" dirty="0" err="1">
                <a:solidFill>
                  <a:srgbClr val="562B71"/>
                </a:solidFill>
              </a:rPr>
              <a:t>По</a:t>
            </a:r>
            <a:r>
              <a:rPr lang="en-US" altLang="ru-RU" sz="3672" b="1" dirty="0">
                <a:solidFill>
                  <a:srgbClr val="562B71"/>
                </a:solidFill>
              </a:rPr>
              <a:t> </a:t>
            </a:r>
            <a:r>
              <a:rPr lang="en-US" altLang="ru-RU" sz="3672" b="1" dirty="0" err="1">
                <a:solidFill>
                  <a:srgbClr val="562B71"/>
                </a:solidFill>
              </a:rPr>
              <a:t>данным</a:t>
            </a:r>
            <a:r>
              <a:rPr lang="en-US" altLang="ru-RU" sz="3672" b="1" dirty="0">
                <a:solidFill>
                  <a:srgbClr val="562B71"/>
                </a:solidFill>
              </a:rPr>
              <a:t> </a:t>
            </a:r>
            <a:r>
              <a:rPr lang="en-US" altLang="ru-RU" sz="3672" b="1" dirty="0" err="1">
                <a:solidFill>
                  <a:srgbClr val="562B71"/>
                </a:solidFill>
              </a:rPr>
              <a:t>компании</a:t>
            </a:r>
            <a:r>
              <a:rPr lang="en-US" altLang="ru-RU" sz="3672" b="1" dirty="0">
                <a:solidFill>
                  <a:srgbClr val="562B71"/>
                </a:solidFill>
              </a:rPr>
              <a:t> Net Applications, в </a:t>
            </a:r>
            <a:r>
              <a:rPr lang="en-US" altLang="ru-RU" sz="3672" b="1" dirty="0" err="1">
                <a:solidFill>
                  <a:srgbClr val="562B71"/>
                </a:solidFill>
              </a:rPr>
              <a:t>июле</a:t>
            </a:r>
            <a:r>
              <a:rPr lang="en-US" altLang="ru-RU" sz="3672" b="1" dirty="0">
                <a:solidFill>
                  <a:srgbClr val="562B71"/>
                </a:solidFill>
              </a:rPr>
              <a:t> 20</a:t>
            </a:r>
            <a:r>
              <a:rPr lang="ru-RU" altLang="ru-RU" sz="3672" b="1" dirty="0">
                <a:solidFill>
                  <a:srgbClr val="562B71"/>
                </a:solidFill>
              </a:rPr>
              <a:t>22</a:t>
            </a:r>
            <a:r>
              <a:rPr lang="en-US" altLang="ru-RU" sz="3672" b="1" dirty="0">
                <a:solidFill>
                  <a:srgbClr val="562B71"/>
                </a:solidFill>
              </a:rPr>
              <a:t> </a:t>
            </a:r>
            <a:r>
              <a:rPr lang="en-US" altLang="ru-RU" sz="3672" b="1" dirty="0" err="1">
                <a:solidFill>
                  <a:srgbClr val="562B71"/>
                </a:solidFill>
              </a:rPr>
              <a:t>года</a:t>
            </a:r>
            <a:r>
              <a:rPr lang="en-US" altLang="ru-RU" sz="3672" b="1" dirty="0">
                <a:solidFill>
                  <a:srgbClr val="562B71"/>
                </a:solidFill>
              </a:rPr>
              <a:t> </a:t>
            </a:r>
            <a:r>
              <a:rPr lang="en-US" altLang="ru-RU" sz="3672" b="1" dirty="0" err="1">
                <a:solidFill>
                  <a:srgbClr val="562B71"/>
                </a:solidFill>
              </a:rPr>
              <a:t>рыночная</a:t>
            </a:r>
            <a:r>
              <a:rPr lang="en-US" altLang="ru-RU" sz="3672" b="1" dirty="0">
                <a:solidFill>
                  <a:srgbClr val="562B71"/>
                </a:solidFill>
              </a:rPr>
              <a:t> </a:t>
            </a:r>
            <a:r>
              <a:rPr lang="en-US" altLang="ru-RU" sz="3672" b="1" dirty="0" err="1">
                <a:solidFill>
                  <a:srgbClr val="562B71"/>
                </a:solidFill>
              </a:rPr>
              <a:t>доля</a:t>
            </a:r>
            <a:r>
              <a:rPr lang="en-US" altLang="ru-RU" sz="3672" b="1" dirty="0">
                <a:solidFill>
                  <a:srgbClr val="562B71"/>
                </a:solidFill>
              </a:rPr>
              <a:t> </a:t>
            </a:r>
            <a:r>
              <a:rPr lang="en-US" altLang="ru-RU" sz="3672" b="1" dirty="0" err="1">
                <a:solidFill>
                  <a:srgbClr val="562B71"/>
                </a:solidFill>
              </a:rPr>
              <a:t>составляла</a:t>
            </a:r>
            <a:r>
              <a:rPr lang="en-US" altLang="ru-RU" sz="3672" b="1" dirty="0">
                <a:solidFill>
                  <a:srgbClr val="562B71"/>
                </a:solidFill>
              </a:rPr>
              <a:t>:</a:t>
            </a:r>
            <a:br>
              <a:rPr lang="en-US" altLang="ru-RU" sz="4488" dirty="0">
                <a:solidFill>
                  <a:srgbClr val="562B71"/>
                </a:solidFill>
              </a:rPr>
            </a:br>
            <a:endParaRPr lang="en-US" altLang="ru-RU" sz="4488" dirty="0">
              <a:solidFill>
                <a:srgbClr val="562B71"/>
              </a:solidFill>
            </a:endParaRPr>
          </a:p>
        </p:txBody>
      </p:sp>
      <p:pic>
        <p:nvPicPr>
          <p:cNvPr id="9" name="Рисунок 8">
            <a:extLst>
              <a:ext uri="{FF2B5EF4-FFF2-40B4-BE49-F238E27FC236}">
                <a16:creationId xmlns:a16="http://schemas.microsoft.com/office/drawing/2014/main" id="{D0F33B46-F7A2-A5F8-36A9-B63DA6E0E9DF}"/>
              </a:ext>
            </a:extLst>
          </p:cNvPr>
          <p:cNvPicPr>
            <a:picLocks noChangeAspect="1"/>
          </p:cNvPicPr>
          <p:nvPr/>
        </p:nvPicPr>
        <p:blipFill>
          <a:blip r:embed="rId2"/>
          <a:stretch>
            <a:fillRect/>
          </a:stretch>
        </p:blipFill>
        <p:spPr>
          <a:xfrm>
            <a:off x="2210174" y="1645317"/>
            <a:ext cx="8016126" cy="5091877"/>
          </a:xfrm>
          <a:prstGeom prst="rect">
            <a:avLst/>
          </a:prstGeom>
        </p:spPr>
      </p:pic>
    </p:spTree>
    <p:extLst>
      <p:ext uri="{BB962C8B-B14F-4D97-AF65-F5344CB8AC3E}">
        <p14:creationId xmlns:p14="http://schemas.microsoft.com/office/powerpoint/2010/main" val="3955720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ru-RU" dirty="0"/>
              <a:t>Урок </a:t>
            </a:r>
            <a:r>
              <a:rPr lang="en-US" dirty="0"/>
              <a:t>0: </a:t>
            </a:r>
            <a:r>
              <a:rPr lang="ru-RU" b="1" dirty="0"/>
              <a:t>Предварительный</a:t>
            </a:r>
            <a:endParaRPr lang="en-US" dirty="0"/>
          </a:p>
        </p:txBody>
      </p:sp>
    </p:spTree>
    <p:extLst>
      <p:ext uri="{BB962C8B-B14F-4D97-AF65-F5344CB8AC3E}">
        <p14:creationId xmlns:p14="http://schemas.microsoft.com/office/powerpoint/2010/main" val="118321250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5B5696-D019-E61D-F69C-D3EB006205C6}"/>
              </a:ext>
            </a:extLst>
          </p:cNvPr>
          <p:cNvSpPr>
            <a:spLocks noGrp="1"/>
          </p:cNvSpPr>
          <p:nvPr>
            <p:ph type="title"/>
          </p:nvPr>
        </p:nvSpPr>
        <p:spPr>
          <a:xfrm>
            <a:off x="855768" y="694595"/>
            <a:ext cx="11530584" cy="411480"/>
          </a:xfrm>
        </p:spPr>
        <p:txBody>
          <a:bodyPr/>
          <a:lstStyle/>
          <a:p>
            <a:r>
              <a:rPr lang="en-US" altLang="ru-RU" b="1" dirty="0" err="1">
                <a:solidFill>
                  <a:srgbClr val="562B71"/>
                </a:solidFill>
              </a:rPr>
              <a:t>История</a:t>
            </a:r>
            <a:r>
              <a:rPr lang="en-US" altLang="ru-RU" b="1" dirty="0">
                <a:solidFill>
                  <a:srgbClr val="562B71"/>
                </a:solidFill>
              </a:rPr>
              <a:t> ОС Mac OS</a:t>
            </a:r>
            <a:endParaRPr lang="ru-RU" dirty="0"/>
          </a:p>
        </p:txBody>
      </p:sp>
      <p:sp>
        <p:nvSpPr>
          <p:cNvPr id="3" name="Объект 2">
            <a:extLst>
              <a:ext uri="{FF2B5EF4-FFF2-40B4-BE49-F238E27FC236}">
                <a16:creationId xmlns:a16="http://schemas.microsoft.com/office/drawing/2014/main" id="{26E56474-1178-27FF-E20D-B14C2AD27F6F}"/>
              </a:ext>
            </a:extLst>
          </p:cNvPr>
          <p:cNvSpPr>
            <a:spLocks noGrp="1"/>
          </p:cNvSpPr>
          <p:nvPr>
            <p:ph idx="1"/>
          </p:nvPr>
        </p:nvSpPr>
        <p:spPr>
          <a:xfrm>
            <a:off x="855768" y="1861968"/>
            <a:ext cx="4369697" cy="4437962"/>
          </a:xfrm>
        </p:spPr>
        <p:txBody>
          <a:bodyPr>
            <a:normAutofit/>
          </a:bodyPr>
          <a:lstStyle/>
          <a:p>
            <a:r>
              <a:rPr lang="en-US" sz="2800" kern="1200" dirty="0">
                <a:solidFill>
                  <a:srgbClr val="000000"/>
                </a:solidFill>
                <a:effectLst/>
                <a:latin typeface="Tw Cen MT" panose="020B0602020104020603" pitchFamily="34" charset="0"/>
                <a:ea typeface="Microsoft YaHei" panose="020B0503020204020204" pitchFamily="34" charset="-122"/>
                <a:cs typeface="+mn-cs"/>
              </a:rPr>
              <a:t>Mac OS </a:t>
            </a:r>
            <a:r>
              <a:rPr lang="en-US" sz="2800" kern="1200" dirty="0" err="1">
                <a:solidFill>
                  <a:srgbClr val="000000"/>
                </a:solidFill>
                <a:effectLst/>
                <a:latin typeface="Tw Cen MT" panose="020B0602020104020603" pitchFamily="34" charset="0"/>
                <a:ea typeface="Microsoft YaHei" panose="020B0503020204020204" pitchFamily="34" charset="-122"/>
                <a:cs typeface="+mn-cs"/>
              </a:rPr>
              <a:t>вышла</a:t>
            </a:r>
            <a:r>
              <a:rPr lang="en-US" sz="2800" kern="1200" dirty="0">
                <a:solidFill>
                  <a:srgbClr val="000000"/>
                </a:solidFill>
                <a:effectLst/>
                <a:latin typeface="Tw Cen MT" panose="020B0602020104020603" pitchFamily="34" charset="0"/>
                <a:ea typeface="Microsoft YaHei" panose="020B0503020204020204" pitchFamily="34" charset="-122"/>
                <a:cs typeface="+mn-cs"/>
              </a:rPr>
              <a:t> в </a:t>
            </a:r>
            <a:r>
              <a:rPr lang="en-US" sz="2800" kern="1200" dirty="0" err="1">
                <a:solidFill>
                  <a:srgbClr val="000000"/>
                </a:solidFill>
                <a:effectLst/>
                <a:latin typeface="Tw Cen MT" panose="020B0602020104020603" pitchFamily="34" charset="0"/>
                <a:ea typeface="Microsoft YaHei" panose="020B0503020204020204" pitchFamily="34" charset="-122"/>
                <a:cs typeface="+mn-cs"/>
              </a:rPr>
              <a:t>свет</a:t>
            </a:r>
            <a:r>
              <a:rPr lang="en-US" sz="2800" kern="1200" dirty="0">
                <a:solidFill>
                  <a:srgbClr val="000000"/>
                </a:solidFill>
                <a:effectLst/>
                <a:latin typeface="Tw Cen MT" panose="020B0602020104020603" pitchFamily="34" charset="0"/>
                <a:ea typeface="Microsoft YaHei" panose="020B0503020204020204" pitchFamily="34" charset="-122"/>
                <a:cs typeface="+mn-cs"/>
              </a:rPr>
              <a:t> в 1984 </a:t>
            </a:r>
            <a:r>
              <a:rPr lang="en-US" sz="2800" kern="1200" dirty="0" err="1">
                <a:solidFill>
                  <a:srgbClr val="000000"/>
                </a:solidFill>
                <a:effectLst/>
                <a:latin typeface="Tw Cen MT" panose="020B0602020104020603" pitchFamily="34" charset="0"/>
                <a:ea typeface="Microsoft YaHei" panose="020B0503020204020204" pitchFamily="34" charset="-122"/>
                <a:cs typeface="+mn-cs"/>
              </a:rPr>
              <a:t>году</a:t>
            </a:r>
            <a:r>
              <a:rPr lang="en-US" sz="2800" kern="1200" dirty="0">
                <a:solidFill>
                  <a:srgbClr val="000000"/>
                </a:solidFill>
                <a:effectLst/>
                <a:latin typeface="Tw Cen MT" panose="020B0602020104020603" pitchFamily="34" charset="0"/>
                <a:ea typeface="Microsoft YaHei" panose="020B0503020204020204" pitchFamily="34" charset="-122"/>
                <a:cs typeface="+mn-cs"/>
              </a:rPr>
              <a:t> </a:t>
            </a:r>
            <a:r>
              <a:rPr lang="en-US" sz="2800" kern="1200" dirty="0" err="1">
                <a:solidFill>
                  <a:srgbClr val="000000"/>
                </a:solidFill>
                <a:effectLst/>
                <a:latin typeface="Tw Cen MT" panose="020B0602020104020603" pitchFamily="34" charset="0"/>
                <a:ea typeface="Microsoft YaHei" panose="020B0503020204020204" pitchFamily="34" charset="-122"/>
                <a:cs typeface="+mn-cs"/>
              </a:rPr>
              <a:t>вместе</a:t>
            </a:r>
            <a:r>
              <a:rPr lang="en-US" sz="2800" kern="1200" dirty="0">
                <a:solidFill>
                  <a:srgbClr val="000000"/>
                </a:solidFill>
                <a:effectLst/>
                <a:latin typeface="Tw Cen MT" panose="020B0602020104020603" pitchFamily="34" charset="0"/>
                <a:ea typeface="Microsoft YaHei" panose="020B0503020204020204" pitchFamily="34" charset="-122"/>
                <a:cs typeface="+mn-cs"/>
              </a:rPr>
              <a:t> с </a:t>
            </a:r>
            <a:r>
              <a:rPr lang="en-US" sz="2800" kern="1200" dirty="0" err="1">
                <a:solidFill>
                  <a:srgbClr val="000000"/>
                </a:solidFill>
                <a:effectLst/>
                <a:latin typeface="Tw Cen MT" panose="020B0602020104020603" pitchFamily="34" charset="0"/>
                <a:ea typeface="Microsoft YaHei" panose="020B0503020204020204" pitchFamily="34" charset="-122"/>
                <a:cs typeface="+mn-cs"/>
              </a:rPr>
              <a:t>первым</a:t>
            </a:r>
            <a:r>
              <a:rPr lang="en-US" sz="2800" kern="1200" dirty="0">
                <a:solidFill>
                  <a:srgbClr val="000000"/>
                </a:solidFill>
                <a:effectLst/>
                <a:latin typeface="Tw Cen MT" panose="020B0602020104020603" pitchFamily="34" charset="0"/>
                <a:ea typeface="Microsoft YaHei" panose="020B0503020204020204" pitchFamily="34" charset="-122"/>
                <a:cs typeface="+mn-cs"/>
              </a:rPr>
              <a:t> </a:t>
            </a:r>
            <a:r>
              <a:rPr lang="en-US" sz="2800" kern="1200" dirty="0" err="1">
                <a:solidFill>
                  <a:srgbClr val="000000"/>
                </a:solidFill>
                <a:effectLst/>
                <a:latin typeface="Tw Cen MT" panose="020B0602020104020603" pitchFamily="34" charset="0"/>
                <a:ea typeface="Microsoft YaHei" panose="020B0503020204020204" pitchFamily="34" charset="-122"/>
                <a:cs typeface="+mn-cs"/>
              </a:rPr>
              <a:t>персональным</a:t>
            </a:r>
            <a:r>
              <a:rPr lang="en-US" sz="2800" kern="1200" dirty="0">
                <a:solidFill>
                  <a:srgbClr val="000000"/>
                </a:solidFill>
                <a:effectLst/>
                <a:latin typeface="Tw Cen MT" panose="020B0602020104020603" pitchFamily="34" charset="0"/>
                <a:ea typeface="Microsoft YaHei" panose="020B0503020204020204" pitchFamily="34" charset="-122"/>
                <a:cs typeface="+mn-cs"/>
              </a:rPr>
              <a:t> </a:t>
            </a:r>
            <a:r>
              <a:rPr lang="en-US" sz="2800" kern="1200" dirty="0" err="1">
                <a:solidFill>
                  <a:srgbClr val="000000"/>
                </a:solidFill>
                <a:effectLst/>
                <a:latin typeface="Tw Cen MT" panose="020B0602020104020603" pitchFamily="34" charset="0"/>
                <a:ea typeface="Microsoft YaHei" panose="020B0503020204020204" pitchFamily="34" charset="-122"/>
                <a:cs typeface="+mn-cs"/>
              </a:rPr>
              <a:t>компьютером</a:t>
            </a:r>
            <a:r>
              <a:rPr lang="en-US" sz="2800" kern="1200" dirty="0">
                <a:solidFill>
                  <a:srgbClr val="000000"/>
                </a:solidFill>
                <a:effectLst/>
                <a:latin typeface="Tw Cen MT" panose="020B0602020104020603" pitchFamily="34" charset="0"/>
                <a:ea typeface="Microsoft YaHei" panose="020B0503020204020204" pitchFamily="34" charset="-122"/>
                <a:cs typeface="+mn-cs"/>
              </a:rPr>
              <a:t> Macintosh </a:t>
            </a:r>
            <a:r>
              <a:rPr lang="en-US" sz="2800" kern="1200" dirty="0" err="1">
                <a:solidFill>
                  <a:srgbClr val="000000"/>
                </a:solidFill>
                <a:effectLst/>
                <a:latin typeface="Tw Cen MT" panose="020B0602020104020603" pitchFamily="34" charset="0"/>
                <a:ea typeface="Microsoft YaHei" panose="020B0503020204020204" pitchFamily="34" charset="-122"/>
                <a:cs typeface="+mn-cs"/>
              </a:rPr>
              <a:t>от</a:t>
            </a:r>
            <a:r>
              <a:rPr lang="en-US" sz="2800" kern="1200" dirty="0">
                <a:solidFill>
                  <a:srgbClr val="000000"/>
                </a:solidFill>
                <a:effectLst/>
                <a:latin typeface="Tw Cen MT" panose="020B0602020104020603" pitchFamily="34" charset="0"/>
                <a:ea typeface="Microsoft YaHei" panose="020B0503020204020204" pitchFamily="34" charset="-122"/>
                <a:cs typeface="+mn-cs"/>
              </a:rPr>
              <a:t> </a:t>
            </a:r>
            <a:r>
              <a:rPr lang="en-US" sz="2800" kern="1200" dirty="0" err="1">
                <a:solidFill>
                  <a:srgbClr val="000000"/>
                </a:solidFill>
                <a:effectLst/>
                <a:latin typeface="Tw Cen MT" panose="020B0602020104020603" pitchFamily="34" charset="0"/>
                <a:ea typeface="Microsoft YaHei" panose="020B0503020204020204" pitchFamily="34" charset="-122"/>
                <a:cs typeface="+mn-cs"/>
              </a:rPr>
              <a:t>компании</a:t>
            </a:r>
            <a:r>
              <a:rPr lang="en-US" sz="2800" kern="1200" dirty="0">
                <a:solidFill>
                  <a:srgbClr val="000000"/>
                </a:solidFill>
                <a:effectLst/>
                <a:latin typeface="Tw Cen MT" panose="020B0602020104020603" pitchFamily="34" charset="0"/>
                <a:ea typeface="Microsoft YaHei" panose="020B0503020204020204" pitchFamily="34" charset="-122"/>
                <a:cs typeface="+mn-cs"/>
              </a:rPr>
              <a:t> Apple. </a:t>
            </a:r>
            <a:r>
              <a:rPr lang="en-US" sz="2800" kern="1200" dirty="0" err="1">
                <a:solidFill>
                  <a:srgbClr val="000000"/>
                </a:solidFill>
                <a:effectLst/>
                <a:latin typeface="Tw Cen MT" panose="020B0602020104020603" pitchFamily="34" charset="0"/>
                <a:ea typeface="Microsoft YaHei" panose="020B0503020204020204" pitchFamily="34" charset="-122"/>
                <a:cs typeface="+mn-cs"/>
              </a:rPr>
              <a:t>Идеи</a:t>
            </a:r>
            <a:r>
              <a:rPr lang="en-US" sz="2800" kern="1200" dirty="0">
                <a:solidFill>
                  <a:srgbClr val="000000"/>
                </a:solidFill>
                <a:effectLst/>
                <a:latin typeface="Tw Cen MT" panose="020B0602020104020603" pitchFamily="34" charset="0"/>
                <a:ea typeface="Microsoft YaHei" panose="020B0503020204020204" pitchFamily="34" charset="-122"/>
                <a:cs typeface="+mn-cs"/>
              </a:rPr>
              <a:t>, </a:t>
            </a:r>
            <a:r>
              <a:rPr lang="en-US" sz="2800" kern="1200" dirty="0" err="1">
                <a:solidFill>
                  <a:srgbClr val="000000"/>
                </a:solidFill>
                <a:effectLst/>
                <a:latin typeface="Tw Cen MT" panose="020B0602020104020603" pitchFamily="34" charset="0"/>
                <a:ea typeface="Microsoft YaHei" panose="020B0503020204020204" pitchFamily="34" charset="-122"/>
                <a:cs typeface="+mn-cs"/>
              </a:rPr>
              <a:t>воплощенные</a:t>
            </a:r>
            <a:r>
              <a:rPr lang="en-US" sz="2800" kern="1200" dirty="0">
                <a:solidFill>
                  <a:srgbClr val="000000"/>
                </a:solidFill>
                <a:effectLst/>
                <a:latin typeface="Tw Cen MT" panose="020B0602020104020603" pitchFamily="34" charset="0"/>
                <a:ea typeface="Microsoft YaHei" panose="020B0503020204020204" pitchFamily="34" charset="-122"/>
                <a:cs typeface="+mn-cs"/>
              </a:rPr>
              <a:t> в </a:t>
            </a:r>
            <a:r>
              <a:rPr lang="en-US" sz="2800" kern="1200" dirty="0" err="1">
                <a:solidFill>
                  <a:srgbClr val="000000"/>
                </a:solidFill>
                <a:effectLst/>
                <a:latin typeface="Tw Cen MT" panose="020B0602020104020603" pitchFamily="34" charset="0"/>
                <a:ea typeface="Microsoft YaHei" panose="020B0503020204020204" pitchFamily="34" charset="-122"/>
                <a:cs typeface="+mn-cs"/>
              </a:rPr>
              <a:t>первой</a:t>
            </a:r>
            <a:r>
              <a:rPr lang="en-US" sz="2800" kern="1200" dirty="0">
                <a:solidFill>
                  <a:srgbClr val="000000"/>
                </a:solidFill>
                <a:effectLst/>
                <a:latin typeface="Tw Cen MT" panose="020B0602020104020603" pitchFamily="34" charset="0"/>
                <a:ea typeface="Microsoft YaHei" panose="020B0503020204020204" pitchFamily="34" charset="-122"/>
                <a:cs typeface="+mn-cs"/>
              </a:rPr>
              <a:t> </a:t>
            </a:r>
            <a:r>
              <a:rPr lang="en-US" sz="2800" kern="1200" dirty="0" err="1">
                <a:solidFill>
                  <a:srgbClr val="000000"/>
                </a:solidFill>
                <a:effectLst/>
                <a:latin typeface="Tw Cen MT" panose="020B0602020104020603" pitchFamily="34" charset="0"/>
                <a:ea typeface="Microsoft YaHei" panose="020B0503020204020204" pitchFamily="34" charset="-122"/>
                <a:cs typeface="+mn-cs"/>
              </a:rPr>
              <a:t>версии</a:t>
            </a:r>
            <a:r>
              <a:rPr lang="en-US" sz="2800" kern="1200" dirty="0">
                <a:solidFill>
                  <a:srgbClr val="000000"/>
                </a:solidFill>
                <a:effectLst/>
                <a:latin typeface="Tw Cen MT" panose="020B0602020104020603" pitchFamily="34" charset="0"/>
                <a:ea typeface="Microsoft YaHei" panose="020B0503020204020204" pitchFamily="34" charset="-122"/>
                <a:cs typeface="+mn-cs"/>
              </a:rPr>
              <a:t> </a:t>
            </a:r>
            <a:r>
              <a:rPr lang="en-US" sz="2800" kern="1200" dirty="0" err="1">
                <a:solidFill>
                  <a:srgbClr val="000000"/>
                </a:solidFill>
                <a:effectLst/>
                <a:latin typeface="Tw Cen MT" panose="020B0602020104020603" pitchFamily="34" charset="0"/>
                <a:ea typeface="Microsoft YaHei" panose="020B0503020204020204" pitchFamily="34" charset="-122"/>
                <a:cs typeface="+mn-cs"/>
              </a:rPr>
              <a:t>системы</a:t>
            </a:r>
            <a:r>
              <a:rPr lang="en-US" sz="2800" kern="1200" dirty="0">
                <a:solidFill>
                  <a:srgbClr val="000000"/>
                </a:solidFill>
                <a:effectLst/>
                <a:latin typeface="Tw Cen MT" panose="020B0602020104020603" pitchFamily="34" charset="0"/>
                <a:ea typeface="Microsoft YaHei" panose="020B0503020204020204" pitchFamily="34" charset="-122"/>
                <a:cs typeface="+mn-cs"/>
              </a:rPr>
              <a:t> Mac OS, </a:t>
            </a:r>
            <a:r>
              <a:rPr lang="en-US" sz="2800" kern="1200" dirty="0" err="1">
                <a:solidFill>
                  <a:srgbClr val="000000"/>
                </a:solidFill>
                <a:effectLst/>
                <a:latin typeface="Tw Cen MT" panose="020B0602020104020603" pitchFamily="34" charset="0"/>
                <a:ea typeface="Microsoft YaHei" panose="020B0503020204020204" pitchFamily="34" charset="-122"/>
                <a:cs typeface="+mn-cs"/>
              </a:rPr>
              <a:t>ее</a:t>
            </a:r>
            <a:r>
              <a:rPr lang="en-US" sz="2800" kern="1200" dirty="0">
                <a:solidFill>
                  <a:srgbClr val="000000"/>
                </a:solidFill>
                <a:effectLst/>
                <a:latin typeface="Tw Cen MT" panose="020B0602020104020603" pitchFamily="34" charset="0"/>
                <a:ea typeface="Microsoft YaHei" panose="020B0503020204020204" pitchFamily="34" charset="-122"/>
                <a:cs typeface="+mn-cs"/>
              </a:rPr>
              <a:t> </a:t>
            </a:r>
            <a:r>
              <a:rPr lang="en-US" sz="2800" kern="1200" dirty="0" err="1">
                <a:solidFill>
                  <a:srgbClr val="000000"/>
                </a:solidFill>
                <a:effectLst/>
                <a:latin typeface="Tw Cen MT" panose="020B0602020104020603" pitchFamily="34" charset="0"/>
                <a:ea typeface="Microsoft YaHei" panose="020B0503020204020204" pitchFamily="34" charset="-122"/>
                <a:cs typeface="+mn-cs"/>
              </a:rPr>
              <a:t>авторы</a:t>
            </a:r>
            <a:r>
              <a:rPr lang="en-US" sz="2800" kern="1200" dirty="0">
                <a:solidFill>
                  <a:srgbClr val="000000"/>
                </a:solidFill>
                <a:effectLst/>
                <a:latin typeface="Tw Cen MT" panose="020B0602020104020603" pitchFamily="34" charset="0"/>
                <a:ea typeface="Microsoft YaHei" panose="020B0503020204020204" pitchFamily="34" charset="-122"/>
                <a:cs typeface="+mn-cs"/>
              </a:rPr>
              <a:t> </a:t>
            </a:r>
            <a:r>
              <a:rPr lang="en-US" sz="2800" kern="1200" dirty="0" err="1">
                <a:solidFill>
                  <a:srgbClr val="000000"/>
                </a:solidFill>
                <a:effectLst/>
                <a:latin typeface="Tw Cen MT" panose="020B0602020104020603" pitchFamily="34" charset="0"/>
                <a:ea typeface="Microsoft YaHei" panose="020B0503020204020204" pitchFamily="34" charset="-122"/>
                <a:cs typeface="+mn-cs"/>
              </a:rPr>
              <a:t>почерпнули</a:t>
            </a:r>
            <a:r>
              <a:rPr lang="en-US" sz="2800" kern="1200" dirty="0">
                <a:solidFill>
                  <a:srgbClr val="000000"/>
                </a:solidFill>
                <a:effectLst/>
                <a:latin typeface="Tw Cen MT" panose="020B0602020104020603" pitchFamily="34" charset="0"/>
                <a:ea typeface="Microsoft YaHei" panose="020B0503020204020204" pitchFamily="34" charset="-122"/>
                <a:cs typeface="+mn-cs"/>
              </a:rPr>
              <a:t> у </a:t>
            </a:r>
            <a:r>
              <a:rPr lang="en-US" sz="2800" kern="1200" dirty="0" err="1">
                <a:solidFill>
                  <a:srgbClr val="000000"/>
                </a:solidFill>
                <a:effectLst/>
                <a:latin typeface="Tw Cen MT" panose="020B0602020104020603" pitchFamily="34" charset="0"/>
                <a:ea typeface="Microsoft YaHei" panose="020B0503020204020204" pitchFamily="34" charset="-122"/>
                <a:cs typeface="+mn-cs"/>
              </a:rPr>
              <a:t>фирмы</a:t>
            </a:r>
            <a:r>
              <a:rPr lang="en-US" sz="2800" kern="1200" dirty="0">
                <a:solidFill>
                  <a:srgbClr val="000000"/>
                </a:solidFill>
                <a:effectLst/>
                <a:latin typeface="Tw Cen MT" panose="020B0602020104020603" pitchFamily="34" charset="0"/>
                <a:ea typeface="Microsoft YaHei" panose="020B0503020204020204" pitchFamily="34" charset="-122"/>
                <a:cs typeface="+mn-cs"/>
              </a:rPr>
              <a:t> Xerox.</a:t>
            </a:r>
            <a:endParaRPr lang="ru-RU" sz="2800" kern="1200" dirty="0">
              <a:solidFill>
                <a:srgbClr val="000000"/>
              </a:solidFill>
              <a:effectLst/>
              <a:latin typeface="Tw Cen MT" panose="020B0602020104020603" pitchFamily="34" charset="0"/>
              <a:ea typeface="Microsoft YaHei" panose="020B0503020204020204" pitchFamily="34" charset="-122"/>
              <a:cs typeface="+mn-cs"/>
            </a:endParaRPr>
          </a:p>
          <a:p>
            <a:endParaRPr lang="ru-RU" sz="3200" dirty="0"/>
          </a:p>
        </p:txBody>
      </p:sp>
      <p:pic>
        <p:nvPicPr>
          <p:cNvPr id="5" name="Picture 2">
            <a:extLst>
              <a:ext uri="{FF2B5EF4-FFF2-40B4-BE49-F238E27FC236}">
                <a16:creationId xmlns:a16="http://schemas.microsoft.com/office/drawing/2014/main" id="{E09BA56B-E9A4-A8E9-0133-C53B7BA5F2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6603" y="1724345"/>
            <a:ext cx="6874117" cy="4575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2801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CEFB4153-87B6-3D35-04A3-DE241F811137}"/>
              </a:ext>
            </a:extLst>
          </p:cNvPr>
          <p:cNvPicPr>
            <a:picLocks noChangeAspect="1"/>
          </p:cNvPicPr>
          <p:nvPr/>
        </p:nvPicPr>
        <p:blipFill>
          <a:blip r:embed="rId3"/>
          <a:stretch>
            <a:fillRect/>
          </a:stretch>
        </p:blipFill>
        <p:spPr>
          <a:xfrm>
            <a:off x="2256772" y="481342"/>
            <a:ext cx="7491063" cy="9967823"/>
          </a:xfrm>
          <a:prstGeom prst="rect">
            <a:avLst/>
          </a:prstGeom>
        </p:spPr>
      </p:pic>
      <p:sp>
        <p:nvSpPr>
          <p:cNvPr id="6" name="TextBox 6">
            <a:extLst>
              <a:ext uri="{FF2B5EF4-FFF2-40B4-BE49-F238E27FC236}">
                <a16:creationId xmlns:a16="http://schemas.microsoft.com/office/drawing/2014/main" id="{880698FE-39DC-8A3A-8E30-3CDC60DFDD2A}"/>
              </a:ext>
            </a:extLst>
          </p:cNvPr>
          <p:cNvSpPr txBox="1"/>
          <p:nvPr/>
        </p:nvSpPr>
        <p:spPr>
          <a:xfrm>
            <a:off x="1741094" y="5916766"/>
            <a:ext cx="8522419" cy="606488"/>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sz="3264" i="1" dirty="0">
                <a:latin typeface="Book Antiqua" pitchFamily="18" charset="0"/>
              </a:rPr>
              <a:t>Рабочий стол первой </a:t>
            </a:r>
            <a:r>
              <a:rPr lang="ru-RU" sz="3264" i="1" dirty="0" err="1">
                <a:latin typeface="Book Antiqua" pitchFamily="18" charset="0"/>
              </a:rPr>
              <a:t>Mac</a:t>
            </a:r>
            <a:r>
              <a:rPr lang="ru-RU" sz="3264" i="1" dirty="0">
                <a:latin typeface="Book Antiqua" pitchFamily="18" charset="0"/>
              </a:rPr>
              <a:t> OS, 1984 год</a:t>
            </a:r>
          </a:p>
        </p:txBody>
      </p:sp>
    </p:spTree>
    <p:extLst>
      <p:ext uri="{BB962C8B-B14F-4D97-AF65-F5344CB8AC3E}">
        <p14:creationId xmlns:p14="http://schemas.microsoft.com/office/powerpoint/2010/main" val="34427067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C4432D-6C1F-9BBA-9FC6-7BF7887222C8}"/>
              </a:ext>
            </a:extLst>
          </p:cNvPr>
          <p:cNvSpPr>
            <a:spLocks noGrp="1"/>
          </p:cNvSpPr>
          <p:nvPr>
            <p:ph type="title"/>
          </p:nvPr>
        </p:nvSpPr>
        <p:spPr>
          <a:xfrm>
            <a:off x="464677" y="372393"/>
            <a:ext cx="10724938" cy="1351952"/>
          </a:xfrm>
        </p:spPr>
        <p:txBody>
          <a:bodyPr>
            <a:normAutofit/>
          </a:bodyPr>
          <a:lstStyle/>
          <a:p>
            <a:r>
              <a:rPr lang="ru-RU" altLang="ru-RU" sz="4488" b="1" dirty="0">
                <a:solidFill>
                  <a:srgbClr val="562B71"/>
                </a:solidFill>
              </a:rPr>
              <a:t>Первая версия</a:t>
            </a:r>
            <a:r>
              <a:rPr lang="en-US" altLang="ru-RU" sz="4488" b="1" dirty="0">
                <a:solidFill>
                  <a:srgbClr val="562B71"/>
                </a:solidFill>
              </a:rPr>
              <a:t> ОС Mac OS X</a:t>
            </a:r>
            <a:endParaRPr lang="ru-RU" dirty="0"/>
          </a:p>
        </p:txBody>
      </p:sp>
      <p:sp>
        <p:nvSpPr>
          <p:cNvPr id="3" name="Объект 2">
            <a:extLst>
              <a:ext uri="{FF2B5EF4-FFF2-40B4-BE49-F238E27FC236}">
                <a16:creationId xmlns:a16="http://schemas.microsoft.com/office/drawing/2014/main" id="{71F78129-6A10-6B1E-8728-E3D910BBB312}"/>
              </a:ext>
            </a:extLst>
          </p:cNvPr>
          <p:cNvSpPr>
            <a:spLocks noGrp="1"/>
          </p:cNvSpPr>
          <p:nvPr>
            <p:ph idx="1"/>
          </p:nvPr>
        </p:nvSpPr>
        <p:spPr>
          <a:xfrm>
            <a:off x="464678" y="1724345"/>
            <a:ext cx="5232106" cy="4437962"/>
          </a:xfrm>
        </p:spPr>
        <p:txBody>
          <a:bodyPr>
            <a:normAutofit lnSpcReduction="10000"/>
          </a:bodyPr>
          <a:lstStyle/>
          <a:p>
            <a:r>
              <a:rPr lang="ru-RU" sz="2448" dirty="0">
                <a:ea typeface="Microsoft YaHei" panose="020B0503020204020204" pitchFamily="34" charset="-122"/>
              </a:rPr>
              <a:t>Первая версия Mac OS занимала всего 216 кб дискового пространства и работала даже при обычном копировании с одного компьютера на другой. Но такой продукт был совершенно не защищен от подделки, поэтому для того, чтоб сохранить свои доходы разработчики все дальнейшее время посвятили не только ее техническому усовершенствованию, расширению функциональности и стабильности, но и защите.</a:t>
            </a:r>
          </a:p>
        </p:txBody>
      </p:sp>
      <p:pic>
        <p:nvPicPr>
          <p:cNvPr id="6" name="Рисунок 5">
            <a:extLst>
              <a:ext uri="{FF2B5EF4-FFF2-40B4-BE49-F238E27FC236}">
                <a16:creationId xmlns:a16="http://schemas.microsoft.com/office/drawing/2014/main" id="{A3D61BD6-192E-C2E9-8B59-F9724023EC83}"/>
              </a:ext>
            </a:extLst>
          </p:cNvPr>
          <p:cNvPicPr>
            <a:picLocks noChangeAspect="1"/>
          </p:cNvPicPr>
          <p:nvPr/>
        </p:nvPicPr>
        <p:blipFill>
          <a:blip r:embed="rId2"/>
          <a:stretch>
            <a:fillRect/>
          </a:stretch>
        </p:blipFill>
        <p:spPr>
          <a:xfrm>
            <a:off x="5896526" y="2095850"/>
            <a:ext cx="6075271" cy="3499979"/>
          </a:xfrm>
          <a:prstGeom prst="rect">
            <a:avLst/>
          </a:prstGeom>
        </p:spPr>
      </p:pic>
    </p:spTree>
    <p:extLst>
      <p:ext uri="{BB962C8B-B14F-4D97-AF65-F5344CB8AC3E}">
        <p14:creationId xmlns:p14="http://schemas.microsoft.com/office/powerpoint/2010/main" val="1973950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5235A8-D80C-1D37-745E-FB3CE5CE6826}"/>
              </a:ext>
            </a:extLst>
          </p:cNvPr>
          <p:cNvSpPr>
            <a:spLocks noGrp="1"/>
          </p:cNvSpPr>
          <p:nvPr>
            <p:ph type="title"/>
          </p:nvPr>
        </p:nvSpPr>
        <p:spPr>
          <a:xfrm>
            <a:off x="652866" y="748127"/>
            <a:ext cx="10724938" cy="1351952"/>
          </a:xfrm>
        </p:spPr>
        <p:txBody>
          <a:bodyPr/>
          <a:lstStyle/>
          <a:p>
            <a:r>
              <a:rPr lang="en-US" sz="4000" b="1" dirty="0">
                <a:solidFill>
                  <a:srgbClr val="562B71"/>
                </a:solidFill>
              </a:rPr>
              <a:t>MacOS X</a:t>
            </a:r>
            <a:endParaRPr lang="ru-RU" sz="4000" dirty="0"/>
          </a:p>
        </p:txBody>
      </p:sp>
      <p:sp>
        <p:nvSpPr>
          <p:cNvPr id="3" name="Объект 2">
            <a:extLst>
              <a:ext uri="{FF2B5EF4-FFF2-40B4-BE49-F238E27FC236}">
                <a16:creationId xmlns:a16="http://schemas.microsoft.com/office/drawing/2014/main" id="{8C6F9D84-4327-4249-525D-44D7C1F87C4E}"/>
              </a:ext>
            </a:extLst>
          </p:cNvPr>
          <p:cNvSpPr>
            <a:spLocks noGrp="1"/>
          </p:cNvSpPr>
          <p:nvPr>
            <p:ph idx="1"/>
          </p:nvPr>
        </p:nvSpPr>
        <p:spPr>
          <a:xfrm>
            <a:off x="665236" y="1932164"/>
            <a:ext cx="6295073" cy="4437962"/>
          </a:xfrm>
        </p:spPr>
        <p:txBody>
          <a:bodyPr>
            <a:normAutofit/>
          </a:bodyPr>
          <a:lstStyle/>
          <a:p>
            <a:r>
              <a:rPr lang="ru-RU" sz="3200" dirty="0">
                <a:latin typeface="Book Antiqua" pitchFamily="18" charset="0"/>
              </a:rPr>
              <a:t>Теперь в Mac OS X используется все основные возможности операционной системы Unix. Это дало возможность в много раз повысить ее функциональность, защищенность и стабильность. </a:t>
            </a:r>
            <a:endParaRPr lang="ru-RU" sz="3200" dirty="0"/>
          </a:p>
        </p:txBody>
      </p:sp>
      <p:pic>
        <p:nvPicPr>
          <p:cNvPr id="6" name="Рисунок 5">
            <a:extLst>
              <a:ext uri="{FF2B5EF4-FFF2-40B4-BE49-F238E27FC236}">
                <a16:creationId xmlns:a16="http://schemas.microsoft.com/office/drawing/2014/main" id="{F20DCFDC-A8EA-D32E-8A19-9B80D14D2C80}"/>
              </a:ext>
            </a:extLst>
          </p:cNvPr>
          <p:cNvPicPr>
            <a:picLocks noChangeAspect="1"/>
          </p:cNvPicPr>
          <p:nvPr/>
        </p:nvPicPr>
        <p:blipFill>
          <a:blip r:embed="rId2"/>
          <a:stretch>
            <a:fillRect/>
          </a:stretch>
        </p:blipFill>
        <p:spPr>
          <a:xfrm>
            <a:off x="8052581" y="970461"/>
            <a:ext cx="3979860" cy="2742221"/>
          </a:xfrm>
          <a:prstGeom prst="rect">
            <a:avLst/>
          </a:prstGeom>
        </p:spPr>
      </p:pic>
      <p:pic>
        <p:nvPicPr>
          <p:cNvPr id="8" name="Рисунок 7">
            <a:extLst>
              <a:ext uri="{FF2B5EF4-FFF2-40B4-BE49-F238E27FC236}">
                <a16:creationId xmlns:a16="http://schemas.microsoft.com/office/drawing/2014/main" id="{C8190230-82BE-AABD-BFAA-2EAF99471B54}"/>
              </a:ext>
            </a:extLst>
          </p:cNvPr>
          <p:cNvPicPr>
            <a:picLocks noChangeAspect="1"/>
          </p:cNvPicPr>
          <p:nvPr/>
        </p:nvPicPr>
        <p:blipFill>
          <a:blip r:embed="rId3"/>
          <a:stretch>
            <a:fillRect/>
          </a:stretch>
        </p:blipFill>
        <p:spPr>
          <a:xfrm>
            <a:off x="6960309" y="3907878"/>
            <a:ext cx="3673854" cy="2328575"/>
          </a:xfrm>
          <a:prstGeom prst="rect">
            <a:avLst/>
          </a:prstGeom>
        </p:spPr>
      </p:pic>
    </p:spTree>
    <p:extLst>
      <p:ext uri="{BB962C8B-B14F-4D97-AF65-F5344CB8AC3E}">
        <p14:creationId xmlns:p14="http://schemas.microsoft.com/office/powerpoint/2010/main" val="1385191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266EBC34-51BE-4724-2BA2-C8F7B980D87A}"/>
              </a:ext>
            </a:extLst>
          </p:cNvPr>
          <p:cNvPicPr>
            <a:picLocks noChangeAspect="1" noChangeArrowheads="1"/>
          </p:cNvPicPr>
          <p:nvPr/>
        </p:nvPicPr>
        <p:blipFill>
          <a:blip r:embed="rId2"/>
          <a:srcRect/>
          <a:stretch>
            <a:fillRect/>
          </a:stretch>
        </p:blipFill>
        <p:spPr bwMode="auto">
          <a:xfrm>
            <a:off x="2711665" y="1325746"/>
            <a:ext cx="7878779" cy="49322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Объект 2">
            <a:extLst>
              <a:ext uri="{FF2B5EF4-FFF2-40B4-BE49-F238E27FC236}">
                <a16:creationId xmlns:a16="http://schemas.microsoft.com/office/drawing/2014/main" id="{9E4A22E9-052F-AF05-5EB1-6FDE1614573F}"/>
              </a:ext>
            </a:extLst>
          </p:cNvPr>
          <p:cNvSpPr>
            <a:spLocks noGrp="1"/>
          </p:cNvSpPr>
          <p:nvPr>
            <p:ph idx="1"/>
          </p:nvPr>
        </p:nvSpPr>
        <p:spPr>
          <a:xfrm>
            <a:off x="595040" y="397881"/>
            <a:ext cx="11549741" cy="4437962"/>
          </a:xfrm>
        </p:spPr>
        <p:txBody>
          <a:bodyPr>
            <a:normAutofit/>
          </a:bodyPr>
          <a:lstStyle/>
          <a:p>
            <a:pPr algn="ctr"/>
            <a:r>
              <a:rPr lang="ru-RU" sz="1836" dirty="0">
                <a:latin typeface="Book Antiqua" pitchFamily="18" charset="0"/>
              </a:rPr>
              <a:t>На данный момент Mac OS X имеет собственный красивый, не перегруженный спецэффектами и приятный для глаз интерфейс Aqua. Немаловажным достоинством Mac OS X является ее безопасность при работе в интернете</a:t>
            </a:r>
            <a:r>
              <a:rPr lang="en-US" sz="1836" dirty="0">
                <a:latin typeface="Book Antiqua" pitchFamily="18" charset="0"/>
              </a:rPr>
              <a:t>.</a:t>
            </a:r>
            <a:endParaRPr lang="ru-RU" sz="1836" dirty="0">
              <a:latin typeface="Book Antiqua" pitchFamily="18" charset="0"/>
            </a:endParaRPr>
          </a:p>
          <a:p>
            <a:pPr algn="ctr"/>
            <a:endParaRPr lang="ru-RU" sz="2040" dirty="0"/>
          </a:p>
        </p:txBody>
      </p:sp>
      <p:sp>
        <p:nvSpPr>
          <p:cNvPr id="7" name="TextBox 4">
            <a:extLst>
              <a:ext uri="{FF2B5EF4-FFF2-40B4-BE49-F238E27FC236}">
                <a16:creationId xmlns:a16="http://schemas.microsoft.com/office/drawing/2014/main" id="{57782736-1DCE-DE48-65B4-B85B5B9A206E}"/>
              </a:ext>
            </a:extLst>
          </p:cNvPr>
          <p:cNvSpPr txBox="1"/>
          <p:nvPr/>
        </p:nvSpPr>
        <p:spPr>
          <a:xfrm>
            <a:off x="2279446" y="6408302"/>
            <a:ext cx="8743217" cy="478376"/>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sz="2448" i="1" dirty="0">
                <a:latin typeface="Book Antiqua" pitchFamily="18" charset="0"/>
              </a:rPr>
              <a:t>Интерфейс новой версии </a:t>
            </a:r>
            <a:r>
              <a:rPr lang="en-US" sz="2448" i="1" dirty="0">
                <a:latin typeface="Book Antiqua" pitchFamily="18" charset="0"/>
              </a:rPr>
              <a:t>Mac OS X Yosemite</a:t>
            </a:r>
            <a:endParaRPr lang="ru-RU" sz="2448" i="1" dirty="0">
              <a:latin typeface="Book Antiqua" pitchFamily="18" charset="0"/>
            </a:endParaRPr>
          </a:p>
        </p:txBody>
      </p:sp>
    </p:spTree>
    <p:extLst>
      <p:ext uri="{BB962C8B-B14F-4D97-AF65-F5344CB8AC3E}">
        <p14:creationId xmlns:p14="http://schemas.microsoft.com/office/powerpoint/2010/main" val="26613263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12EEFC-E7C0-F086-48E7-E73433C0458D}"/>
              </a:ext>
            </a:extLst>
          </p:cNvPr>
          <p:cNvSpPr>
            <a:spLocks noGrp="1"/>
          </p:cNvSpPr>
          <p:nvPr>
            <p:ph type="title"/>
          </p:nvPr>
        </p:nvSpPr>
        <p:spPr/>
        <p:txBody>
          <a:bodyPr/>
          <a:lstStyle/>
          <a:p>
            <a:pPr algn="ctr"/>
            <a:r>
              <a:rPr lang="ru-RU" b="1" dirty="0">
                <a:solidFill>
                  <a:srgbClr val="562B71"/>
                </a:solidFill>
              </a:rPr>
              <a:t>Особенности </a:t>
            </a:r>
            <a:r>
              <a:rPr lang="en-US" b="1" dirty="0">
                <a:solidFill>
                  <a:srgbClr val="562B71"/>
                </a:solidFill>
              </a:rPr>
              <a:t>MacOS</a:t>
            </a:r>
            <a:r>
              <a:rPr lang="ru-RU" b="1" dirty="0">
                <a:solidFill>
                  <a:srgbClr val="562B71"/>
                </a:solidFill>
              </a:rPr>
              <a:t> для программиста</a:t>
            </a:r>
            <a:br>
              <a:rPr lang="en-US" b="1" dirty="0">
                <a:solidFill>
                  <a:srgbClr val="562B71"/>
                </a:solidFill>
              </a:rPr>
            </a:br>
            <a:r>
              <a:rPr lang="ru-RU" b="1" dirty="0">
                <a:solidFill>
                  <a:srgbClr val="562B71"/>
                </a:solidFill>
              </a:rPr>
              <a:t>Unix-подобная ОС</a:t>
            </a:r>
          </a:p>
        </p:txBody>
      </p:sp>
      <p:pic>
        <p:nvPicPr>
          <p:cNvPr id="5" name="Рисунок 4">
            <a:extLst>
              <a:ext uri="{FF2B5EF4-FFF2-40B4-BE49-F238E27FC236}">
                <a16:creationId xmlns:a16="http://schemas.microsoft.com/office/drawing/2014/main" id="{44D46A29-4BF3-2B29-F5FC-BF536274394A}"/>
              </a:ext>
            </a:extLst>
          </p:cNvPr>
          <p:cNvPicPr>
            <a:picLocks noChangeAspect="1"/>
          </p:cNvPicPr>
          <p:nvPr/>
        </p:nvPicPr>
        <p:blipFill>
          <a:blip r:embed="rId2"/>
          <a:stretch>
            <a:fillRect/>
          </a:stretch>
        </p:blipFill>
        <p:spPr>
          <a:xfrm>
            <a:off x="1844152" y="1794541"/>
            <a:ext cx="8748171" cy="4998955"/>
          </a:xfrm>
          <a:prstGeom prst="rect">
            <a:avLst/>
          </a:prstGeom>
        </p:spPr>
      </p:pic>
    </p:spTree>
    <p:extLst>
      <p:ext uri="{BB962C8B-B14F-4D97-AF65-F5344CB8AC3E}">
        <p14:creationId xmlns:p14="http://schemas.microsoft.com/office/powerpoint/2010/main" val="3334039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E8687543-25C0-F5B1-479B-6E9772F8C150}"/>
              </a:ext>
            </a:extLst>
          </p:cNvPr>
          <p:cNvPicPr>
            <a:picLocks noChangeAspect="1"/>
          </p:cNvPicPr>
          <p:nvPr/>
        </p:nvPicPr>
        <p:blipFill>
          <a:blip r:embed="rId2"/>
          <a:stretch>
            <a:fillRect/>
          </a:stretch>
        </p:blipFill>
        <p:spPr>
          <a:xfrm>
            <a:off x="227053" y="2587222"/>
            <a:ext cx="6053998" cy="3487233"/>
          </a:xfrm>
          <a:prstGeom prst="rect">
            <a:avLst/>
          </a:prstGeom>
        </p:spPr>
      </p:pic>
      <p:sp>
        <p:nvSpPr>
          <p:cNvPr id="2" name="Заголовок 1">
            <a:extLst>
              <a:ext uri="{FF2B5EF4-FFF2-40B4-BE49-F238E27FC236}">
                <a16:creationId xmlns:a16="http://schemas.microsoft.com/office/drawing/2014/main" id="{8B2850A3-04E2-0987-1F75-B52945033A5C}"/>
              </a:ext>
            </a:extLst>
          </p:cNvPr>
          <p:cNvSpPr>
            <a:spLocks noGrp="1"/>
          </p:cNvSpPr>
          <p:nvPr>
            <p:ph type="title"/>
          </p:nvPr>
        </p:nvSpPr>
        <p:spPr>
          <a:xfrm>
            <a:off x="855768" y="927329"/>
            <a:ext cx="10724938" cy="1351952"/>
          </a:xfrm>
        </p:spPr>
        <p:txBody>
          <a:bodyPr/>
          <a:lstStyle/>
          <a:p>
            <a:r>
              <a:rPr lang="ru-RU" b="1" dirty="0" err="1">
                <a:solidFill>
                  <a:srgbClr val="562B71"/>
                </a:solidFill>
              </a:rPr>
              <a:t>Xcode</a:t>
            </a:r>
            <a:r>
              <a:rPr lang="ru-RU" b="1" dirty="0">
                <a:solidFill>
                  <a:srgbClr val="562B71"/>
                </a:solidFill>
              </a:rPr>
              <a:t> и Swift</a:t>
            </a:r>
          </a:p>
        </p:txBody>
      </p:sp>
      <p:pic>
        <p:nvPicPr>
          <p:cNvPr id="9" name="Рисунок 8">
            <a:extLst>
              <a:ext uri="{FF2B5EF4-FFF2-40B4-BE49-F238E27FC236}">
                <a16:creationId xmlns:a16="http://schemas.microsoft.com/office/drawing/2014/main" id="{A89E3D2F-32E4-8859-A229-06F227EEF9D2}"/>
              </a:ext>
            </a:extLst>
          </p:cNvPr>
          <p:cNvPicPr>
            <a:picLocks noChangeAspect="1"/>
          </p:cNvPicPr>
          <p:nvPr/>
        </p:nvPicPr>
        <p:blipFill>
          <a:blip r:embed="rId3"/>
          <a:stretch>
            <a:fillRect/>
          </a:stretch>
        </p:blipFill>
        <p:spPr>
          <a:xfrm>
            <a:off x="6057789" y="920069"/>
            <a:ext cx="6151634" cy="3494492"/>
          </a:xfrm>
          <a:prstGeom prst="rect">
            <a:avLst/>
          </a:prstGeom>
        </p:spPr>
      </p:pic>
    </p:spTree>
    <p:extLst>
      <p:ext uri="{BB962C8B-B14F-4D97-AF65-F5344CB8AC3E}">
        <p14:creationId xmlns:p14="http://schemas.microsoft.com/office/powerpoint/2010/main" val="18260206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8B7FA3-C9BA-35C2-4900-8D5CF012DCC2}"/>
              </a:ext>
            </a:extLst>
          </p:cNvPr>
          <p:cNvSpPr>
            <a:spLocks noGrp="1"/>
          </p:cNvSpPr>
          <p:nvPr>
            <p:ph type="title"/>
          </p:nvPr>
        </p:nvSpPr>
        <p:spPr>
          <a:xfrm>
            <a:off x="755489" y="597166"/>
            <a:ext cx="10724938" cy="1351952"/>
          </a:xfrm>
        </p:spPr>
        <p:txBody>
          <a:bodyPr>
            <a:normAutofit/>
          </a:bodyPr>
          <a:lstStyle/>
          <a:p>
            <a:r>
              <a:rPr lang="ru-RU" sz="3672" b="1" dirty="0">
                <a:solidFill>
                  <a:srgbClr val="562B71"/>
                </a:solidFill>
              </a:rPr>
              <a:t>Установка и обновление программ</a:t>
            </a:r>
            <a:r>
              <a:rPr lang="en-US" sz="3672" b="1" dirty="0">
                <a:solidFill>
                  <a:srgbClr val="562B71"/>
                </a:solidFill>
              </a:rPr>
              <a:t> </a:t>
            </a:r>
            <a:r>
              <a:rPr lang="ru-RU" sz="3672" b="1" dirty="0">
                <a:solidFill>
                  <a:srgbClr val="562B71"/>
                </a:solidFill>
              </a:rPr>
              <a:t>через </a:t>
            </a:r>
            <a:r>
              <a:rPr lang="en-US" sz="3672" b="1" dirty="0">
                <a:solidFill>
                  <a:srgbClr val="562B71"/>
                </a:solidFill>
              </a:rPr>
              <a:t>AppStore </a:t>
            </a:r>
            <a:r>
              <a:rPr lang="ru-RU" sz="3672" b="1" dirty="0">
                <a:solidFill>
                  <a:srgbClr val="562B71"/>
                </a:solidFill>
              </a:rPr>
              <a:t>и </a:t>
            </a:r>
            <a:r>
              <a:rPr lang="en-US" sz="3672" b="1" dirty="0">
                <a:solidFill>
                  <a:srgbClr val="562B71"/>
                </a:solidFill>
              </a:rPr>
              <a:t>Homebrew</a:t>
            </a:r>
            <a:endParaRPr lang="ru-RU" sz="3672" b="1" dirty="0">
              <a:solidFill>
                <a:srgbClr val="562B71"/>
              </a:solidFill>
            </a:endParaRPr>
          </a:p>
        </p:txBody>
      </p:sp>
      <p:pic>
        <p:nvPicPr>
          <p:cNvPr id="7" name="Рисунок 6">
            <a:extLst>
              <a:ext uri="{FF2B5EF4-FFF2-40B4-BE49-F238E27FC236}">
                <a16:creationId xmlns:a16="http://schemas.microsoft.com/office/drawing/2014/main" id="{F48A9BD0-3B61-73D1-EFE3-61D2444AD424}"/>
              </a:ext>
            </a:extLst>
          </p:cNvPr>
          <p:cNvPicPr>
            <a:picLocks noChangeAspect="1"/>
          </p:cNvPicPr>
          <p:nvPr/>
        </p:nvPicPr>
        <p:blipFill>
          <a:blip r:embed="rId2"/>
          <a:stretch>
            <a:fillRect/>
          </a:stretch>
        </p:blipFill>
        <p:spPr>
          <a:xfrm>
            <a:off x="612588" y="2259127"/>
            <a:ext cx="6771994" cy="4363004"/>
          </a:xfrm>
          <a:prstGeom prst="rect">
            <a:avLst/>
          </a:prstGeom>
        </p:spPr>
      </p:pic>
      <p:pic>
        <p:nvPicPr>
          <p:cNvPr id="9" name="Рисунок 8">
            <a:extLst>
              <a:ext uri="{FF2B5EF4-FFF2-40B4-BE49-F238E27FC236}">
                <a16:creationId xmlns:a16="http://schemas.microsoft.com/office/drawing/2014/main" id="{342E7D7F-DFBA-ACFA-3AFA-39465AA0CDEC}"/>
              </a:ext>
            </a:extLst>
          </p:cNvPr>
          <p:cNvPicPr>
            <a:picLocks noChangeAspect="1"/>
          </p:cNvPicPr>
          <p:nvPr/>
        </p:nvPicPr>
        <p:blipFill>
          <a:blip r:embed="rId3"/>
          <a:stretch>
            <a:fillRect/>
          </a:stretch>
        </p:blipFill>
        <p:spPr>
          <a:xfrm>
            <a:off x="6826088" y="1949117"/>
            <a:ext cx="5686751" cy="3096290"/>
          </a:xfrm>
          <a:prstGeom prst="rect">
            <a:avLst/>
          </a:prstGeom>
        </p:spPr>
      </p:pic>
    </p:spTree>
    <p:extLst>
      <p:ext uri="{BB962C8B-B14F-4D97-AF65-F5344CB8AC3E}">
        <p14:creationId xmlns:p14="http://schemas.microsoft.com/office/powerpoint/2010/main" val="441503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52A287-1B51-BAA5-98D3-1C8E4A351A78}"/>
              </a:ext>
            </a:extLst>
          </p:cNvPr>
          <p:cNvSpPr>
            <a:spLocks noGrp="1"/>
          </p:cNvSpPr>
          <p:nvPr>
            <p:ph type="title"/>
          </p:nvPr>
        </p:nvSpPr>
        <p:spPr/>
        <p:txBody>
          <a:bodyPr/>
          <a:lstStyle/>
          <a:p>
            <a:r>
              <a:rPr lang="ru-RU" b="1" dirty="0">
                <a:solidFill>
                  <a:srgbClr val="562B71"/>
                </a:solidFill>
              </a:rPr>
              <a:t>Ограниченная совместимость с аппаратным обеспечением</a:t>
            </a:r>
          </a:p>
        </p:txBody>
      </p:sp>
      <p:sp>
        <p:nvSpPr>
          <p:cNvPr id="3" name="Объект 2">
            <a:extLst>
              <a:ext uri="{FF2B5EF4-FFF2-40B4-BE49-F238E27FC236}">
                <a16:creationId xmlns:a16="http://schemas.microsoft.com/office/drawing/2014/main" id="{A78DCD11-2883-9F55-10B1-107AA7BD6132}"/>
              </a:ext>
            </a:extLst>
          </p:cNvPr>
          <p:cNvSpPr>
            <a:spLocks noGrp="1"/>
          </p:cNvSpPr>
          <p:nvPr>
            <p:ph idx="1"/>
          </p:nvPr>
        </p:nvSpPr>
        <p:spPr/>
        <p:txBody>
          <a:bodyPr>
            <a:normAutofit/>
          </a:bodyPr>
          <a:lstStyle/>
          <a:p>
            <a:r>
              <a:rPr lang="ru-RU" dirty="0" err="1">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macOS</a:t>
            </a:r>
            <a:r>
              <a:rPr lang="ru-RU"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 ограничена аппаратным обеспечением, производимым Apple. Это означает, что разработчики могут ориентироваться на конкретные конфигурации Mac, что облегчает тестирование и оптимизацию приложений.</a:t>
            </a:r>
            <a:endParaRPr lang="en-US"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endParaRPr>
          </a:p>
          <a:p>
            <a:r>
              <a:rPr lang="ru-RU" dirty="0">
                <a:solidFill>
                  <a:srgbClr val="374151"/>
                </a:solidFill>
                <a:effectLst/>
                <a:latin typeface="Segoe UI" panose="020B0502040204020203" pitchFamily="34" charset="0"/>
                <a:ea typeface="Times New Roman" panose="02020603050405020304" pitchFamily="18" charset="0"/>
                <a:cs typeface="Times New Roman" panose="02020603050405020304" pitchFamily="18" charset="0"/>
              </a:rPr>
              <a:t>Windows существует на широком спектре устройств от различных производителей, что означает более широкую совместимость с разными конфигурациями.</a:t>
            </a:r>
            <a:endParaRPr lang="ru-RU" dirty="0">
              <a:solidFill>
                <a:srgbClr val="374151"/>
              </a:solidFill>
              <a:effectLst/>
              <a:latin typeface="Verdana" panose="020B0604030504040204" pitchFamily="34" charset="0"/>
              <a:ea typeface="Times New Roman" panose="02020603050405020304" pitchFamily="18" charset="0"/>
              <a:cs typeface="Times New Roman" panose="02020603050405020304" pitchFamily="18" charset="0"/>
            </a:endParaRPr>
          </a:p>
          <a:p>
            <a:endParaRPr lang="ru-RU" dirty="0">
              <a:solidFill>
                <a:srgbClr val="374151"/>
              </a:solidFill>
              <a:effectLst/>
              <a:latin typeface="Verdana" panose="020B0604030504040204" pitchFamily="34" charset="0"/>
              <a:ea typeface="Times New Roman" panose="02020603050405020304" pitchFamily="18" charset="0"/>
              <a:cs typeface="Times New Roman" panose="02020603050405020304" pitchFamily="18" charset="0"/>
            </a:endParaRPr>
          </a:p>
          <a:p>
            <a:endParaRPr lang="ru-RU" sz="4080" dirty="0"/>
          </a:p>
        </p:txBody>
      </p:sp>
    </p:spTree>
    <p:extLst>
      <p:ext uri="{BB962C8B-B14F-4D97-AF65-F5344CB8AC3E}">
        <p14:creationId xmlns:p14="http://schemas.microsoft.com/office/powerpoint/2010/main" val="3573993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185CC1-D745-DEE9-50AA-F1A3466929B3}"/>
              </a:ext>
            </a:extLst>
          </p:cNvPr>
          <p:cNvSpPr>
            <a:spLocks noGrp="1"/>
          </p:cNvSpPr>
          <p:nvPr>
            <p:ph type="title"/>
          </p:nvPr>
        </p:nvSpPr>
        <p:spPr>
          <a:xfrm>
            <a:off x="855767" y="694595"/>
            <a:ext cx="11530584" cy="411480"/>
          </a:xfrm>
        </p:spPr>
        <p:txBody>
          <a:bodyPr>
            <a:normAutofit fontScale="90000"/>
          </a:bodyPr>
          <a:lstStyle/>
          <a:p>
            <a:r>
              <a:rPr lang="en-US" altLang="ru-RU" sz="4488" b="1" dirty="0" err="1">
                <a:solidFill>
                  <a:srgbClr val="562B71"/>
                </a:solidFill>
              </a:rPr>
              <a:t>Плюсы</a:t>
            </a:r>
            <a:r>
              <a:rPr lang="en-US" altLang="ru-RU" sz="4488" b="1" dirty="0">
                <a:solidFill>
                  <a:srgbClr val="562B71"/>
                </a:solidFill>
              </a:rPr>
              <a:t> и </a:t>
            </a:r>
            <a:r>
              <a:rPr lang="en-US" altLang="ru-RU" sz="4488" b="1" dirty="0" err="1">
                <a:solidFill>
                  <a:srgbClr val="562B71"/>
                </a:solidFill>
              </a:rPr>
              <a:t>минусы</a:t>
            </a:r>
            <a:r>
              <a:rPr lang="en-US" altLang="ru-RU" sz="4488" b="1" dirty="0">
                <a:solidFill>
                  <a:srgbClr val="562B71"/>
                </a:solidFill>
              </a:rPr>
              <a:t> ОС Mac OS</a:t>
            </a:r>
            <a:endParaRPr lang="ru-RU" dirty="0"/>
          </a:p>
        </p:txBody>
      </p:sp>
      <p:sp>
        <p:nvSpPr>
          <p:cNvPr id="3" name="Объект 2">
            <a:extLst>
              <a:ext uri="{FF2B5EF4-FFF2-40B4-BE49-F238E27FC236}">
                <a16:creationId xmlns:a16="http://schemas.microsoft.com/office/drawing/2014/main" id="{1ACC9C85-70C2-8157-8E23-9830A7EC69E7}"/>
              </a:ext>
            </a:extLst>
          </p:cNvPr>
          <p:cNvSpPr>
            <a:spLocks noGrp="1"/>
          </p:cNvSpPr>
          <p:nvPr>
            <p:ph idx="1"/>
          </p:nvPr>
        </p:nvSpPr>
        <p:spPr>
          <a:xfrm>
            <a:off x="855767" y="1861968"/>
            <a:ext cx="10917977" cy="4437962"/>
          </a:xfrm>
        </p:spPr>
        <p:txBody>
          <a:bodyPr>
            <a:normAutofit/>
          </a:bodyPr>
          <a:lstStyle/>
          <a:p>
            <a:r>
              <a:rPr lang="en-US" sz="3264" dirty="0" err="1">
                <a:latin typeface="Tw Cen MT" panose="020B0602020104020603" pitchFamily="34" charset="0"/>
                <a:ea typeface="Microsoft YaHei" panose="020B0503020204020204" pitchFamily="34" charset="-122"/>
              </a:rPr>
              <a:t>Главной</a:t>
            </a:r>
            <a:r>
              <a:rPr lang="en-US" sz="3264" dirty="0">
                <a:latin typeface="Tw Cen MT" panose="020B0602020104020603" pitchFamily="34" charset="0"/>
                <a:ea typeface="Microsoft YaHei" panose="020B0503020204020204" pitchFamily="34" charset="-122"/>
              </a:rPr>
              <a:t> </a:t>
            </a:r>
            <a:r>
              <a:rPr lang="en-US" sz="3264" dirty="0" err="1">
                <a:latin typeface="Tw Cen MT" panose="020B0602020104020603" pitchFamily="34" charset="0"/>
                <a:ea typeface="Microsoft YaHei" panose="020B0503020204020204" pitchFamily="34" charset="-122"/>
              </a:rPr>
              <a:t>причиной</a:t>
            </a:r>
            <a:r>
              <a:rPr lang="en-US" sz="3264" dirty="0">
                <a:latin typeface="Tw Cen MT" panose="020B0602020104020603" pitchFamily="34" charset="0"/>
                <a:ea typeface="Microsoft YaHei" panose="020B0503020204020204" pitchFamily="34" charset="-122"/>
              </a:rPr>
              <a:t> </a:t>
            </a:r>
            <a:r>
              <a:rPr lang="en-US" sz="3264" dirty="0" err="1">
                <a:latin typeface="Tw Cen MT" panose="020B0602020104020603" pitchFamily="34" charset="0"/>
                <a:ea typeface="Microsoft YaHei" panose="020B0503020204020204" pitchFamily="34" charset="-122"/>
              </a:rPr>
              <a:t>небольшого</a:t>
            </a:r>
            <a:r>
              <a:rPr lang="en-US" sz="3264" dirty="0">
                <a:latin typeface="Tw Cen MT" panose="020B0602020104020603" pitchFamily="34" charset="0"/>
                <a:ea typeface="Microsoft YaHei" panose="020B0503020204020204" pitchFamily="34" charset="-122"/>
              </a:rPr>
              <a:t> </a:t>
            </a:r>
            <a:r>
              <a:rPr lang="en-US" sz="3264" dirty="0" err="1">
                <a:latin typeface="Tw Cen MT" panose="020B0602020104020603" pitchFamily="34" charset="0"/>
                <a:ea typeface="Microsoft YaHei" panose="020B0503020204020204" pitchFamily="34" charset="-122"/>
              </a:rPr>
              <a:t>процента</a:t>
            </a:r>
            <a:r>
              <a:rPr lang="en-US" sz="3264" dirty="0">
                <a:latin typeface="Tw Cen MT" panose="020B0602020104020603" pitchFamily="34" charset="0"/>
                <a:ea typeface="Microsoft YaHei" panose="020B0503020204020204" pitchFamily="34" charset="-122"/>
              </a:rPr>
              <a:t> </a:t>
            </a:r>
            <a:r>
              <a:rPr lang="en-US" sz="3264" dirty="0" err="1">
                <a:latin typeface="Tw Cen MT" panose="020B0602020104020603" pitchFamily="34" charset="0"/>
                <a:ea typeface="Microsoft YaHei" panose="020B0503020204020204" pitchFamily="34" charset="-122"/>
              </a:rPr>
              <a:t>людей</a:t>
            </a:r>
            <a:r>
              <a:rPr lang="en-US" sz="3264" dirty="0">
                <a:latin typeface="Tw Cen MT" panose="020B0602020104020603" pitchFamily="34" charset="0"/>
                <a:ea typeface="Microsoft YaHei" panose="020B0503020204020204" pitchFamily="34" charset="-122"/>
              </a:rPr>
              <a:t>, </a:t>
            </a:r>
            <a:r>
              <a:rPr lang="en-US" sz="3264" dirty="0" err="1">
                <a:latin typeface="Tw Cen MT" panose="020B0602020104020603" pitchFamily="34" charset="0"/>
                <a:ea typeface="Microsoft YaHei" panose="020B0503020204020204" pitchFamily="34" charset="-122"/>
              </a:rPr>
              <a:t>которые</a:t>
            </a:r>
            <a:r>
              <a:rPr lang="en-US" sz="3264" dirty="0">
                <a:latin typeface="Tw Cen MT" panose="020B0602020104020603" pitchFamily="34" charset="0"/>
                <a:ea typeface="Microsoft YaHei" panose="020B0503020204020204" pitchFamily="34" charset="-122"/>
              </a:rPr>
              <a:t> </a:t>
            </a:r>
            <a:r>
              <a:rPr lang="en-US" sz="3264" dirty="0" err="1">
                <a:latin typeface="Tw Cen MT" panose="020B0602020104020603" pitchFamily="34" charset="0"/>
                <a:ea typeface="Microsoft YaHei" panose="020B0503020204020204" pitchFamily="34" charset="-122"/>
              </a:rPr>
              <a:t>выбрали</a:t>
            </a:r>
            <a:r>
              <a:rPr lang="en-US" sz="3264" dirty="0">
                <a:latin typeface="Tw Cen MT" panose="020B0602020104020603" pitchFamily="34" charset="0"/>
                <a:ea typeface="Microsoft YaHei" panose="020B0503020204020204" pitchFamily="34" charset="-122"/>
              </a:rPr>
              <a:t> </a:t>
            </a:r>
            <a:r>
              <a:rPr lang="en-US" sz="3264" dirty="0" err="1">
                <a:latin typeface="Tw Cen MT" panose="020B0602020104020603" pitchFamily="34" charset="0"/>
                <a:ea typeface="Microsoft YaHei" panose="020B0503020204020204" pitchFamily="34" charset="-122"/>
              </a:rPr>
              <a:t>для</a:t>
            </a:r>
            <a:r>
              <a:rPr lang="en-US" sz="3264" dirty="0">
                <a:latin typeface="Tw Cen MT" panose="020B0602020104020603" pitchFamily="34" charset="0"/>
                <a:ea typeface="Microsoft YaHei" panose="020B0503020204020204" pitchFamily="34" charset="-122"/>
              </a:rPr>
              <a:t> </a:t>
            </a:r>
            <a:r>
              <a:rPr lang="en-US" sz="3264" dirty="0" err="1">
                <a:latin typeface="Tw Cen MT" panose="020B0602020104020603" pitchFamily="34" charset="0"/>
                <a:ea typeface="Microsoft YaHei" panose="020B0503020204020204" pitchFamily="34" charset="-122"/>
              </a:rPr>
              <a:t>работы</a:t>
            </a:r>
            <a:r>
              <a:rPr lang="en-US" sz="3264" dirty="0">
                <a:latin typeface="Tw Cen MT" panose="020B0602020104020603" pitchFamily="34" charset="0"/>
                <a:ea typeface="Microsoft YaHei" panose="020B0503020204020204" pitchFamily="34" charset="-122"/>
              </a:rPr>
              <a:t> </a:t>
            </a:r>
            <a:r>
              <a:rPr lang="en-US" sz="3264" dirty="0" err="1">
                <a:latin typeface="Tw Cen MT" panose="020B0602020104020603" pitchFamily="34" charset="0"/>
                <a:ea typeface="Microsoft YaHei" panose="020B0503020204020204" pitchFamily="34" charset="-122"/>
              </a:rPr>
              <a:t>компьютеры</a:t>
            </a:r>
            <a:r>
              <a:rPr lang="en-US" sz="3264" dirty="0">
                <a:latin typeface="Tw Cen MT" panose="020B0602020104020603" pitchFamily="34" charset="0"/>
                <a:ea typeface="Microsoft YaHei" panose="020B0503020204020204" pitchFamily="34" charset="-122"/>
              </a:rPr>
              <a:t> </a:t>
            </a:r>
            <a:r>
              <a:rPr lang="en-US" sz="3264" dirty="0" err="1">
                <a:latin typeface="Tw Cen MT" panose="020B0602020104020603" pitchFamily="34" charset="0"/>
                <a:ea typeface="Microsoft YaHei" panose="020B0503020204020204" pitchFamily="34" charset="-122"/>
              </a:rPr>
              <a:t>от</a:t>
            </a:r>
            <a:r>
              <a:rPr lang="en-US" sz="3264" dirty="0">
                <a:latin typeface="Tw Cen MT" panose="020B0602020104020603" pitchFamily="34" charset="0"/>
                <a:ea typeface="Microsoft YaHei" panose="020B0503020204020204" pitchFamily="34" charset="-122"/>
              </a:rPr>
              <a:t> </a:t>
            </a:r>
            <a:r>
              <a:rPr lang="en-US" sz="3264" dirty="0" err="1">
                <a:latin typeface="Tw Cen MT" panose="020B0602020104020603" pitchFamily="34" charset="0"/>
                <a:ea typeface="Microsoft YaHei" panose="020B0503020204020204" pitchFamily="34" charset="-122"/>
              </a:rPr>
              <a:t>компании</a:t>
            </a:r>
            <a:r>
              <a:rPr lang="en-US" sz="3264" dirty="0">
                <a:latin typeface="Tw Cen MT" panose="020B0602020104020603" pitchFamily="34" charset="0"/>
                <a:ea typeface="Microsoft YaHei" panose="020B0503020204020204" pitchFamily="34" charset="-122"/>
              </a:rPr>
              <a:t> Apple, </a:t>
            </a:r>
            <a:r>
              <a:rPr lang="en-US" sz="3264" dirty="0" err="1">
                <a:latin typeface="Tw Cen MT" panose="020B0602020104020603" pitchFamily="34" charset="0"/>
                <a:ea typeface="Microsoft YaHei" panose="020B0503020204020204" pitchFamily="34" charset="-122"/>
              </a:rPr>
              <a:t>является</a:t>
            </a:r>
            <a:r>
              <a:rPr lang="en-US" sz="3264" dirty="0">
                <a:latin typeface="Tw Cen MT" panose="020B0602020104020603" pitchFamily="34" charset="0"/>
                <a:ea typeface="Microsoft YaHei" panose="020B0503020204020204" pitchFamily="34" charset="-122"/>
              </a:rPr>
              <a:t> в </a:t>
            </a:r>
            <a:r>
              <a:rPr lang="en-US" sz="3264" dirty="0" err="1">
                <a:latin typeface="Tw Cen MT" panose="020B0602020104020603" pitchFamily="34" charset="0"/>
                <a:ea typeface="Microsoft YaHei" panose="020B0503020204020204" pitchFamily="34" charset="-122"/>
              </a:rPr>
              <a:t>первую</a:t>
            </a:r>
            <a:r>
              <a:rPr lang="en-US" sz="3264" dirty="0">
                <a:latin typeface="Tw Cen MT" panose="020B0602020104020603" pitchFamily="34" charset="0"/>
                <a:ea typeface="Microsoft YaHei" panose="020B0503020204020204" pitchFamily="34" charset="-122"/>
              </a:rPr>
              <a:t> </a:t>
            </a:r>
            <a:r>
              <a:rPr lang="en-US" sz="3264" dirty="0" err="1">
                <a:latin typeface="Tw Cen MT" panose="020B0602020104020603" pitchFamily="34" charset="0"/>
                <a:ea typeface="Microsoft YaHei" panose="020B0503020204020204" pitchFamily="34" charset="-122"/>
              </a:rPr>
              <a:t>очередь</a:t>
            </a:r>
            <a:r>
              <a:rPr lang="en-US" sz="3264" dirty="0">
                <a:latin typeface="Tw Cen MT" panose="020B0602020104020603" pitchFamily="34" charset="0"/>
                <a:ea typeface="Microsoft YaHei" panose="020B0503020204020204" pitchFamily="34" charset="-122"/>
              </a:rPr>
              <a:t> </a:t>
            </a:r>
            <a:r>
              <a:rPr lang="en-US" sz="3264" dirty="0" err="1">
                <a:latin typeface="Tw Cen MT" panose="020B0602020104020603" pitchFamily="34" charset="0"/>
                <a:ea typeface="Microsoft YaHei" panose="020B0503020204020204" pitchFamily="34" charset="-122"/>
              </a:rPr>
              <a:t>цена</a:t>
            </a:r>
            <a:r>
              <a:rPr lang="en-US" sz="3264" dirty="0">
                <a:latin typeface="Tw Cen MT" panose="020B0602020104020603" pitchFamily="34" charset="0"/>
                <a:ea typeface="Microsoft YaHei" panose="020B0503020204020204" pitchFamily="34" charset="-122"/>
              </a:rPr>
              <a:t>, а </a:t>
            </a:r>
            <a:r>
              <a:rPr lang="en-US" sz="3264" dirty="0" err="1">
                <a:latin typeface="Tw Cen MT" panose="020B0602020104020603" pitchFamily="34" charset="0"/>
                <a:ea typeface="Microsoft YaHei" panose="020B0503020204020204" pitchFamily="34" charset="-122"/>
              </a:rPr>
              <a:t>во</a:t>
            </a:r>
            <a:r>
              <a:rPr lang="en-US" sz="3264" dirty="0">
                <a:latin typeface="Tw Cen MT" panose="020B0602020104020603" pitchFamily="34" charset="0"/>
                <a:ea typeface="Microsoft YaHei" panose="020B0503020204020204" pitchFamily="34" charset="-122"/>
              </a:rPr>
              <a:t> </a:t>
            </a:r>
            <a:r>
              <a:rPr lang="en-US" sz="3264" dirty="0" err="1">
                <a:latin typeface="Tw Cen MT" panose="020B0602020104020603" pitchFamily="34" charset="0"/>
                <a:ea typeface="Microsoft YaHei" panose="020B0503020204020204" pitchFamily="34" charset="-122"/>
              </a:rPr>
              <a:t>вторую</a:t>
            </a:r>
            <a:r>
              <a:rPr lang="en-US" sz="3264" dirty="0">
                <a:latin typeface="Tw Cen MT" panose="020B0602020104020603" pitchFamily="34" charset="0"/>
                <a:ea typeface="Microsoft YaHei" panose="020B0503020204020204" pitchFamily="34" charset="-122"/>
              </a:rPr>
              <a:t> </a:t>
            </a:r>
            <a:r>
              <a:rPr lang="en-US" sz="3264" dirty="0" err="1">
                <a:latin typeface="Tw Cen MT" panose="020B0602020104020603" pitchFamily="34" charset="0"/>
                <a:ea typeface="Microsoft YaHei" panose="020B0503020204020204" pitchFamily="34" charset="-122"/>
              </a:rPr>
              <a:t>очередь</a:t>
            </a:r>
            <a:r>
              <a:rPr lang="en-US" sz="3264" dirty="0">
                <a:latin typeface="Tw Cen MT" panose="020B0602020104020603" pitchFamily="34" charset="0"/>
                <a:ea typeface="Microsoft YaHei" panose="020B0503020204020204" pitchFamily="34" charset="-122"/>
              </a:rPr>
              <a:t> </a:t>
            </a:r>
            <a:r>
              <a:rPr lang="en-US" sz="3264" dirty="0" err="1">
                <a:latin typeface="Tw Cen MT" panose="020B0602020104020603" pitchFamily="34" charset="0"/>
                <a:ea typeface="Microsoft YaHei" panose="020B0503020204020204" pitchFamily="34" charset="-122"/>
              </a:rPr>
              <a:t>закрытость</a:t>
            </a:r>
            <a:r>
              <a:rPr lang="en-US" sz="3264" dirty="0">
                <a:latin typeface="Tw Cen MT" panose="020B0602020104020603" pitchFamily="34" charset="0"/>
                <a:ea typeface="Microsoft YaHei" panose="020B0503020204020204" pitchFamily="34" charset="-122"/>
              </a:rPr>
              <a:t> MacOS.</a:t>
            </a:r>
            <a:endParaRPr lang="ru-RU" sz="4488" dirty="0"/>
          </a:p>
        </p:txBody>
      </p:sp>
    </p:spTree>
    <p:extLst>
      <p:ext uri="{BB962C8B-B14F-4D97-AF65-F5344CB8AC3E}">
        <p14:creationId xmlns:p14="http://schemas.microsoft.com/office/powerpoint/2010/main" val="2958901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Объект 2"/>
          <p:cNvSpPr>
            <a:spLocks noGrp="1"/>
          </p:cNvSpPr>
          <p:nvPr>
            <p:ph sz="quarter" idx="10"/>
          </p:nvPr>
        </p:nvSpPr>
        <p:spPr/>
        <p:txBody>
          <a:bodyPr/>
          <a:lstStyle/>
          <a:p>
            <a:pPr lvl="0"/>
            <a:endParaRPr lang="en-US" kern="0" dirty="0"/>
          </a:p>
        </p:txBody>
      </p:sp>
      <p:sp>
        <p:nvSpPr>
          <p:cNvPr id="4" name="Content Placeholder 2"/>
          <p:cNvSpPr txBox="1">
            <a:spLocks/>
          </p:cNvSpPr>
          <p:nvPr/>
        </p:nvSpPr>
        <p:spPr>
          <a:xfrm>
            <a:off x="2023142" y="1041544"/>
            <a:ext cx="8280787" cy="5249827"/>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endParaRPr lang="en-US" sz="2448" kern="0" dirty="0">
              <a:solidFill>
                <a:srgbClr val="000000"/>
              </a:solidFill>
            </a:endParaRPr>
          </a:p>
        </p:txBody>
      </p:sp>
    </p:spTree>
    <p:extLst>
      <p:ext uri="{BB962C8B-B14F-4D97-AF65-F5344CB8AC3E}">
        <p14:creationId xmlns:p14="http://schemas.microsoft.com/office/powerpoint/2010/main" val="424444943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593B49-20BD-760B-83A4-4E6AD1025A55}"/>
              </a:ext>
            </a:extLst>
          </p:cNvPr>
          <p:cNvSpPr>
            <a:spLocks noGrp="1"/>
          </p:cNvSpPr>
          <p:nvPr>
            <p:ph type="title"/>
          </p:nvPr>
        </p:nvSpPr>
        <p:spPr/>
        <p:txBody>
          <a:bodyPr/>
          <a:lstStyle/>
          <a:p>
            <a:r>
              <a:rPr lang="en-US" altLang="ru-RU" sz="4488" b="1" dirty="0" err="1">
                <a:solidFill>
                  <a:srgbClr val="562B71"/>
                </a:solidFill>
              </a:rPr>
              <a:t>Плюсы</a:t>
            </a:r>
            <a:r>
              <a:rPr lang="en-US" altLang="ru-RU" sz="4488" b="1" dirty="0">
                <a:solidFill>
                  <a:srgbClr val="562B71"/>
                </a:solidFill>
              </a:rPr>
              <a:t> и </a:t>
            </a:r>
            <a:r>
              <a:rPr lang="en-US" altLang="ru-RU" sz="4488" b="1" dirty="0" err="1">
                <a:solidFill>
                  <a:srgbClr val="562B71"/>
                </a:solidFill>
              </a:rPr>
              <a:t>минусы</a:t>
            </a:r>
            <a:r>
              <a:rPr lang="en-US" altLang="ru-RU" sz="4488" b="1" dirty="0">
                <a:solidFill>
                  <a:srgbClr val="562B71"/>
                </a:solidFill>
              </a:rPr>
              <a:t> ОС Mac OS</a:t>
            </a:r>
            <a:endParaRPr lang="ru-RU" dirty="0"/>
          </a:p>
        </p:txBody>
      </p:sp>
      <p:sp>
        <p:nvSpPr>
          <p:cNvPr id="3" name="Объект 2">
            <a:extLst>
              <a:ext uri="{FF2B5EF4-FFF2-40B4-BE49-F238E27FC236}">
                <a16:creationId xmlns:a16="http://schemas.microsoft.com/office/drawing/2014/main" id="{674BFFC3-AEE6-4B36-E8D5-1AB06DD6A835}"/>
              </a:ext>
            </a:extLst>
          </p:cNvPr>
          <p:cNvSpPr>
            <a:spLocks noGrp="1"/>
          </p:cNvSpPr>
          <p:nvPr>
            <p:ph idx="1"/>
          </p:nvPr>
        </p:nvSpPr>
        <p:spPr/>
        <p:txBody>
          <a:bodyPr>
            <a:normAutofit/>
          </a:bodyPr>
          <a:lstStyle/>
          <a:p>
            <a:pPr>
              <a:spcBef>
                <a:spcPts val="651"/>
              </a:spcBef>
              <a:spcAft>
                <a:spcPts val="1453"/>
              </a:spcAft>
              <a:buClr>
                <a:srgbClr val="6BA2DF"/>
              </a:buClr>
            </a:pPr>
            <a:r>
              <a:rPr lang="en-US" altLang="ru-RU" sz="2856" dirty="0" err="1">
                <a:latin typeface="Tw Cen MT" panose="020B0602020104020603" pitchFamily="34" charset="0"/>
              </a:rPr>
              <a:t>Модельный</a:t>
            </a:r>
            <a:r>
              <a:rPr lang="en-US" altLang="ru-RU" sz="2856" dirty="0">
                <a:latin typeface="Tw Cen MT" panose="020B0602020104020603" pitchFamily="34" charset="0"/>
              </a:rPr>
              <a:t> </a:t>
            </a:r>
            <a:r>
              <a:rPr lang="en-US" altLang="ru-RU" sz="2856" dirty="0" err="1">
                <a:latin typeface="Tw Cen MT" panose="020B0602020104020603" pitchFamily="34" charset="0"/>
              </a:rPr>
              <a:t>ряд</a:t>
            </a:r>
            <a:r>
              <a:rPr lang="en-US" altLang="ru-RU" sz="2856" dirty="0">
                <a:latin typeface="Tw Cen MT" panose="020B0602020104020603" pitchFamily="34" charset="0"/>
              </a:rPr>
              <a:t> </a:t>
            </a:r>
            <a:r>
              <a:rPr lang="en-US" altLang="ru-RU" sz="2856" dirty="0" err="1">
                <a:latin typeface="Tw Cen MT" panose="020B0602020104020603" pitchFamily="34" charset="0"/>
              </a:rPr>
              <a:t>компьютеров</a:t>
            </a:r>
            <a:r>
              <a:rPr lang="en-US" altLang="ru-RU" sz="2856" dirty="0">
                <a:latin typeface="Tw Cen MT" panose="020B0602020104020603" pitchFamily="34" charset="0"/>
              </a:rPr>
              <a:t> Macintosh </a:t>
            </a:r>
            <a:r>
              <a:rPr lang="en-US" altLang="ru-RU" sz="2856" dirty="0" err="1">
                <a:latin typeface="Tw Cen MT" panose="020B0602020104020603" pitchFamily="34" charset="0"/>
              </a:rPr>
              <a:t>предложенный</a:t>
            </a:r>
            <a:r>
              <a:rPr lang="en-US" altLang="ru-RU" sz="2856" dirty="0">
                <a:latin typeface="Tw Cen MT" panose="020B0602020104020603" pitchFamily="34" charset="0"/>
              </a:rPr>
              <a:t> в </a:t>
            </a:r>
            <a:r>
              <a:rPr lang="en-US" altLang="ru-RU" sz="2856" dirty="0" err="1">
                <a:latin typeface="Tw Cen MT" panose="020B0602020104020603" pitchFamily="34" charset="0"/>
              </a:rPr>
              <a:t>магазина</a:t>
            </a:r>
            <a:r>
              <a:rPr lang="en-US" altLang="ru-RU" sz="2856" dirty="0">
                <a:latin typeface="Tw Cen MT" panose="020B0602020104020603" pitchFamily="34" charset="0"/>
              </a:rPr>
              <a:t> </a:t>
            </a:r>
            <a:r>
              <a:rPr lang="en-US" altLang="ru-RU" sz="2856" dirty="0" err="1">
                <a:latin typeface="Tw Cen MT" panose="020B0602020104020603" pitchFamily="34" charset="0"/>
              </a:rPr>
              <a:t>довольно</a:t>
            </a:r>
            <a:r>
              <a:rPr lang="en-US" altLang="ru-RU" sz="2856" dirty="0">
                <a:latin typeface="Tw Cen MT" panose="020B0602020104020603" pitchFamily="34" charset="0"/>
              </a:rPr>
              <a:t> </a:t>
            </a:r>
            <a:r>
              <a:rPr lang="en-US" altLang="ru-RU" sz="2856" dirty="0" err="1">
                <a:latin typeface="Tw Cen MT" panose="020B0602020104020603" pitchFamily="34" charset="0"/>
              </a:rPr>
              <a:t>бедный</a:t>
            </a:r>
            <a:r>
              <a:rPr lang="en-US" altLang="ru-RU" sz="2856" dirty="0">
                <a:latin typeface="Tw Cen MT" panose="020B0602020104020603" pitchFamily="34" charset="0"/>
              </a:rPr>
              <a:t>, </a:t>
            </a:r>
            <a:r>
              <a:rPr lang="en-US" altLang="ru-RU" sz="2856" dirty="0" err="1">
                <a:latin typeface="Tw Cen MT" panose="020B0602020104020603" pitchFamily="34" charset="0"/>
              </a:rPr>
              <a:t>каждое</a:t>
            </a:r>
            <a:r>
              <a:rPr lang="en-US" altLang="ru-RU" sz="2856" dirty="0">
                <a:latin typeface="Tw Cen MT" panose="020B0602020104020603" pitchFamily="34" charset="0"/>
              </a:rPr>
              <a:t> </a:t>
            </a:r>
            <a:r>
              <a:rPr lang="en-US" altLang="ru-RU" sz="2856" dirty="0" err="1">
                <a:latin typeface="Tw Cen MT" panose="020B0602020104020603" pitchFamily="34" charset="0"/>
              </a:rPr>
              <a:t>направление</a:t>
            </a:r>
            <a:r>
              <a:rPr lang="en-US" altLang="ru-RU" sz="2856" dirty="0">
                <a:latin typeface="Tw Cen MT" panose="020B0602020104020603" pitchFamily="34" charset="0"/>
              </a:rPr>
              <a:t> </a:t>
            </a:r>
            <a:r>
              <a:rPr lang="en-US" altLang="ru-RU" sz="2856" dirty="0" err="1">
                <a:latin typeface="Tw Cen MT" panose="020B0602020104020603" pitchFamily="34" charset="0"/>
              </a:rPr>
              <a:t>представлено</a:t>
            </a:r>
            <a:r>
              <a:rPr lang="en-US" altLang="ru-RU" sz="2856" dirty="0">
                <a:latin typeface="Tw Cen MT" panose="020B0602020104020603" pitchFamily="34" charset="0"/>
              </a:rPr>
              <a:t> </a:t>
            </a:r>
            <a:r>
              <a:rPr lang="en-US" altLang="ru-RU" sz="2856" dirty="0" err="1">
                <a:latin typeface="Tw Cen MT" panose="020B0602020104020603" pitchFamily="34" charset="0"/>
              </a:rPr>
              <a:t>лишь</a:t>
            </a:r>
            <a:r>
              <a:rPr lang="en-US" altLang="ru-RU" sz="2856" dirty="0">
                <a:latin typeface="Tw Cen MT" panose="020B0602020104020603" pitchFamily="34" charset="0"/>
              </a:rPr>
              <a:t> </a:t>
            </a:r>
            <a:r>
              <a:rPr lang="en-US" altLang="ru-RU" sz="2856" dirty="0" err="1">
                <a:latin typeface="Tw Cen MT" panose="020B0602020104020603" pitchFamily="34" charset="0"/>
              </a:rPr>
              <a:t>двумя</a:t>
            </a:r>
            <a:r>
              <a:rPr lang="en-US" altLang="ru-RU" sz="2856" dirty="0">
                <a:latin typeface="Tw Cen MT" panose="020B0602020104020603" pitchFamily="34" charset="0"/>
              </a:rPr>
              <a:t> </a:t>
            </a:r>
            <a:r>
              <a:rPr lang="en-US" altLang="ru-RU" sz="2856" dirty="0" err="1">
                <a:latin typeface="Tw Cen MT" panose="020B0602020104020603" pitchFamily="34" charset="0"/>
              </a:rPr>
              <a:t>тремя</a:t>
            </a:r>
            <a:r>
              <a:rPr lang="en-US" altLang="ru-RU" sz="2856" dirty="0">
                <a:latin typeface="Tw Cen MT" panose="020B0602020104020603" pitchFamily="34" charset="0"/>
              </a:rPr>
              <a:t> </a:t>
            </a:r>
            <a:r>
              <a:rPr lang="en-US" altLang="ru-RU" sz="2856" dirty="0" err="1">
                <a:latin typeface="Tw Cen MT" panose="020B0602020104020603" pitchFamily="34" charset="0"/>
              </a:rPr>
              <a:t>экземплярами</a:t>
            </a:r>
            <a:r>
              <a:rPr lang="en-US" altLang="ru-RU" sz="2856" dirty="0">
                <a:latin typeface="Tw Cen MT" panose="020B0602020104020603" pitchFamily="34" charset="0"/>
              </a:rPr>
              <a:t>. </a:t>
            </a:r>
            <a:r>
              <a:rPr lang="en-US" altLang="ru-RU" sz="2856" dirty="0" err="1">
                <a:latin typeface="Tw Cen MT" panose="020B0602020104020603" pitchFamily="34" charset="0"/>
              </a:rPr>
              <a:t>При</a:t>
            </a:r>
            <a:r>
              <a:rPr lang="en-US" altLang="ru-RU" sz="2856" dirty="0">
                <a:latin typeface="Tw Cen MT" panose="020B0602020104020603" pitchFamily="34" charset="0"/>
              </a:rPr>
              <a:t> </a:t>
            </a:r>
            <a:r>
              <a:rPr lang="en-US" altLang="ru-RU" sz="2856" dirty="0" err="1">
                <a:latin typeface="Tw Cen MT" panose="020B0602020104020603" pitchFamily="34" charset="0"/>
              </a:rPr>
              <a:t>том</a:t>
            </a:r>
            <a:r>
              <a:rPr lang="en-US" altLang="ru-RU" sz="2856" dirty="0">
                <a:latin typeface="Tw Cen MT" panose="020B0602020104020603" pitchFamily="34" charset="0"/>
              </a:rPr>
              <a:t> </a:t>
            </a:r>
            <a:r>
              <a:rPr lang="en-US" altLang="ru-RU" sz="2856" dirty="0" err="1">
                <a:latin typeface="Tw Cen MT" panose="020B0602020104020603" pitchFamily="34" charset="0"/>
              </a:rPr>
              <a:t>все</a:t>
            </a:r>
            <a:r>
              <a:rPr lang="en-US" altLang="ru-RU" sz="2856" dirty="0">
                <a:latin typeface="Tw Cen MT" panose="020B0602020104020603" pitchFamily="34" charset="0"/>
              </a:rPr>
              <a:t> </a:t>
            </a:r>
            <a:r>
              <a:rPr lang="en-US" altLang="ru-RU" sz="2856" dirty="0" err="1">
                <a:latin typeface="Tw Cen MT" panose="020B0602020104020603" pitchFamily="34" charset="0"/>
              </a:rPr>
              <a:t>компьютеры</a:t>
            </a:r>
            <a:r>
              <a:rPr lang="en-US" altLang="ru-RU" sz="2856" dirty="0">
                <a:latin typeface="Tw Cen MT" panose="020B0602020104020603" pitchFamily="34" charset="0"/>
              </a:rPr>
              <a:t> </a:t>
            </a:r>
            <a:r>
              <a:rPr lang="en-US" altLang="ru-RU" sz="2856" dirty="0" err="1">
                <a:latin typeface="Tw Cen MT" panose="020B0602020104020603" pitchFamily="34" charset="0"/>
              </a:rPr>
              <a:t>выпускаются</a:t>
            </a:r>
            <a:r>
              <a:rPr lang="en-US" altLang="ru-RU" sz="2856" dirty="0">
                <a:latin typeface="Tw Cen MT" panose="020B0602020104020603" pitchFamily="34" charset="0"/>
              </a:rPr>
              <a:t> </a:t>
            </a:r>
            <a:r>
              <a:rPr lang="en-US" altLang="ru-RU" sz="2856" dirty="0" err="1">
                <a:latin typeface="Tw Cen MT" panose="020B0602020104020603" pitchFamily="34" charset="0"/>
              </a:rPr>
              <a:t>только</a:t>
            </a:r>
            <a:r>
              <a:rPr lang="en-US" altLang="ru-RU" sz="2856" dirty="0">
                <a:latin typeface="Tw Cen MT" panose="020B0602020104020603" pitchFamily="34" charset="0"/>
              </a:rPr>
              <a:t> в </a:t>
            </a:r>
            <a:r>
              <a:rPr lang="en-US" altLang="ru-RU" sz="2856" dirty="0" err="1">
                <a:latin typeface="Tw Cen MT" panose="020B0602020104020603" pitchFamily="34" charset="0"/>
              </a:rPr>
              <a:t>готом</a:t>
            </a:r>
            <a:r>
              <a:rPr lang="en-US" altLang="ru-RU" sz="2856" dirty="0">
                <a:latin typeface="Tw Cen MT" panose="020B0602020104020603" pitchFamily="34" charset="0"/>
              </a:rPr>
              <a:t> </a:t>
            </a:r>
            <a:r>
              <a:rPr lang="en-US" altLang="ru-RU" sz="2856" dirty="0" err="1">
                <a:latin typeface="Tw Cen MT" panose="020B0602020104020603" pitchFamily="34" charset="0"/>
              </a:rPr>
              <a:t>виде</a:t>
            </a:r>
            <a:r>
              <a:rPr lang="en-US" altLang="ru-RU" sz="2856" dirty="0">
                <a:latin typeface="Tw Cen MT" panose="020B0602020104020603" pitchFamily="34" charset="0"/>
              </a:rPr>
              <a:t>, и </a:t>
            </a:r>
            <a:r>
              <a:rPr lang="en-US" altLang="ru-RU" sz="2856" dirty="0" err="1">
                <a:latin typeface="Tw Cen MT" panose="020B0602020104020603" pitchFamily="34" charset="0"/>
              </a:rPr>
              <a:t>тем</a:t>
            </a:r>
            <a:r>
              <a:rPr lang="en-US" altLang="ru-RU" sz="2856" dirty="0">
                <a:latin typeface="Tw Cen MT" panose="020B0602020104020603" pitchFamily="34" charset="0"/>
              </a:rPr>
              <a:t>, </a:t>
            </a:r>
            <a:r>
              <a:rPr lang="en-US" altLang="ru-RU" sz="2856" dirty="0" err="1">
                <a:latin typeface="Tw Cen MT" panose="020B0602020104020603" pitchFamily="34" charset="0"/>
              </a:rPr>
              <a:t>кто</a:t>
            </a:r>
            <a:r>
              <a:rPr lang="en-US" altLang="ru-RU" sz="2856" dirty="0">
                <a:latin typeface="Tw Cen MT" panose="020B0602020104020603" pitchFamily="34" charset="0"/>
              </a:rPr>
              <a:t> </a:t>
            </a:r>
            <a:r>
              <a:rPr lang="en-US" altLang="ru-RU" sz="2856" dirty="0" err="1">
                <a:latin typeface="Tw Cen MT" panose="020B0602020104020603" pitchFamily="34" charset="0"/>
              </a:rPr>
              <a:t>привык</a:t>
            </a:r>
            <a:r>
              <a:rPr lang="en-US" altLang="ru-RU" sz="2856" dirty="0">
                <a:latin typeface="Tw Cen MT" panose="020B0602020104020603" pitchFamily="34" charset="0"/>
              </a:rPr>
              <a:t> </a:t>
            </a:r>
            <a:r>
              <a:rPr lang="en-US" altLang="ru-RU" sz="2856" dirty="0" err="1">
                <a:latin typeface="Tw Cen MT" panose="020B0602020104020603" pitchFamily="34" charset="0"/>
              </a:rPr>
              <a:t>сам</a:t>
            </a:r>
            <a:r>
              <a:rPr lang="en-US" altLang="ru-RU" sz="2856" dirty="0">
                <a:latin typeface="Tw Cen MT" panose="020B0602020104020603" pitchFamily="34" charset="0"/>
              </a:rPr>
              <a:t> </a:t>
            </a:r>
            <a:r>
              <a:rPr lang="en-US" altLang="ru-RU" sz="2856" dirty="0" err="1">
                <a:latin typeface="Tw Cen MT" panose="020B0602020104020603" pitchFamily="34" charset="0"/>
              </a:rPr>
              <a:t>собирать</a:t>
            </a:r>
            <a:r>
              <a:rPr lang="en-US" altLang="ru-RU" sz="2856" dirty="0">
                <a:latin typeface="Tw Cen MT" panose="020B0602020104020603" pitchFamily="34" charset="0"/>
              </a:rPr>
              <a:t> </a:t>
            </a:r>
            <a:r>
              <a:rPr lang="en-US" altLang="ru-RU" sz="2856" dirty="0" err="1">
                <a:latin typeface="Tw Cen MT" panose="020B0602020104020603" pitchFamily="34" charset="0"/>
              </a:rPr>
              <a:t>себе</a:t>
            </a:r>
            <a:r>
              <a:rPr lang="en-US" altLang="ru-RU" sz="2856" dirty="0">
                <a:latin typeface="Tw Cen MT" panose="020B0602020104020603" pitchFamily="34" charset="0"/>
              </a:rPr>
              <a:t> </a:t>
            </a:r>
            <a:r>
              <a:rPr lang="en-US" altLang="ru-RU" sz="2856" dirty="0" err="1">
                <a:latin typeface="Tw Cen MT" panose="020B0602020104020603" pitchFamily="34" charset="0"/>
              </a:rPr>
              <a:t>компьютер</a:t>
            </a:r>
            <a:r>
              <a:rPr lang="en-US" altLang="ru-RU" sz="2856" dirty="0">
                <a:latin typeface="Tw Cen MT" panose="020B0602020104020603" pitchFamily="34" charset="0"/>
              </a:rPr>
              <a:t> </a:t>
            </a:r>
            <a:r>
              <a:rPr lang="en-US" altLang="ru-RU" sz="2856" dirty="0" err="1">
                <a:latin typeface="Tw Cen MT" panose="020B0602020104020603" pitchFamily="34" charset="0"/>
              </a:rPr>
              <a:t>этот</a:t>
            </a:r>
            <a:r>
              <a:rPr lang="en-US" altLang="ru-RU" sz="2856" dirty="0">
                <a:latin typeface="Tw Cen MT" panose="020B0602020104020603" pitchFamily="34" charset="0"/>
              </a:rPr>
              <a:t> </a:t>
            </a:r>
            <a:r>
              <a:rPr lang="en-US" altLang="ru-RU" sz="2856" dirty="0" err="1">
                <a:latin typeface="Tw Cen MT" panose="020B0602020104020603" pitchFamily="34" charset="0"/>
              </a:rPr>
              <a:t>вариант</a:t>
            </a:r>
            <a:r>
              <a:rPr lang="en-US" altLang="ru-RU" sz="2856" dirty="0">
                <a:latin typeface="Tw Cen MT" panose="020B0602020104020603" pitchFamily="34" charset="0"/>
              </a:rPr>
              <a:t> </a:t>
            </a:r>
            <a:r>
              <a:rPr lang="en-US" altLang="ru-RU" sz="2856" dirty="0" err="1">
                <a:latin typeface="Tw Cen MT" panose="020B0602020104020603" pitchFamily="34" charset="0"/>
              </a:rPr>
              <a:t>совсем</a:t>
            </a:r>
            <a:r>
              <a:rPr lang="en-US" altLang="ru-RU" sz="2856" dirty="0">
                <a:latin typeface="Tw Cen MT" panose="020B0602020104020603" pitchFamily="34" charset="0"/>
              </a:rPr>
              <a:t> </a:t>
            </a:r>
            <a:r>
              <a:rPr lang="en-US" altLang="ru-RU" sz="2856" dirty="0" err="1">
                <a:latin typeface="Tw Cen MT" panose="020B0602020104020603" pitchFamily="34" charset="0"/>
              </a:rPr>
              <a:t>не</a:t>
            </a:r>
            <a:r>
              <a:rPr lang="en-US" altLang="ru-RU" sz="2856" dirty="0">
                <a:latin typeface="Tw Cen MT" panose="020B0602020104020603" pitchFamily="34" charset="0"/>
              </a:rPr>
              <a:t> </a:t>
            </a:r>
            <a:r>
              <a:rPr lang="en-US" altLang="ru-RU" sz="2856" dirty="0" err="1">
                <a:latin typeface="Tw Cen MT" panose="020B0602020104020603" pitchFamily="34" charset="0"/>
              </a:rPr>
              <a:t>подойдет</a:t>
            </a:r>
            <a:r>
              <a:rPr lang="en-US" altLang="ru-RU" sz="2856" dirty="0">
                <a:latin typeface="Tw Cen MT" panose="020B0602020104020603" pitchFamily="34" charset="0"/>
              </a:rPr>
              <a:t>. </a:t>
            </a:r>
            <a:r>
              <a:rPr lang="en-US" altLang="ru-RU" sz="2856" dirty="0" err="1">
                <a:latin typeface="Tw Cen MT" panose="020B0602020104020603" pitchFamily="34" charset="0"/>
              </a:rPr>
              <a:t>Но</a:t>
            </a:r>
            <a:r>
              <a:rPr lang="en-US" altLang="ru-RU" sz="2856" dirty="0">
                <a:latin typeface="Tw Cen MT" panose="020B0602020104020603" pitchFamily="34" charset="0"/>
              </a:rPr>
              <a:t> с </a:t>
            </a:r>
            <a:r>
              <a:rPr lang="en-US" altLang="ru-RU" sz="2856" dirty="0" err="1">
                <a:latin typeface="Tw Cen MT" panose="020B0602020104020603" pitchFamily="34" charset="0"/>
              </a:rPr>
              <a:t>другой</a:t>
            </a:r>
            <a:r>
              <a:rPr lang="en-US" altLang="ru-RU" sz="2856" dirty="0">
                <a:latin typeface="Tw Cen MT" panose="020B0602020104020603" pitchFamily="34" charset="0"/>
              </a:rPr>
              <a:t> </a:t>
            </a:r>
            <a:r>
              <a:rPr lang="en-US" altLang="ru-RU" sz="2856" dirty="0" err="1">
                <a:latin typeface="Tw Cen MT" panose="020B0602020104020603" pitchFamily="34" charset="0"/>
              </a:rPr>
              <a:t>стороны</a:t>
            </a:r>
            <a:r>
              <a:rPr lang="en-US" altLang="ru-RU" sz="2856" dirty="0">
                <a:latin typeface="Tw Cen MT" panose="020B0602020104020603" pitchFamily="34" charset="0"/>
              </a:rPr>
              <a:t> </a:t>
            </a:r>
            <a:r>
              <a:rPr lang="en-US" altLang="ru-RU" sz="2856" dirty="0" err="1">
                <a:latin typeface="Tw Cen MT" panose="020B0602020104020603" pitchFamily="34" charset="0"/>
              </a:rPr>
              <a:t>придя</a:t>
            </a:r>
            <a:r>
              <a:rPr lang="en-US" altLang="ru-RU" sz="2856" dirty="0">
                <a:latin typeface="Tw Cen MT" panose="020B0602020104020603" pitchFamily="34" charset="0"/>
              </a:rPr>
              <a:t> в </a:t>
            </a:r>
            <a:r>
              <a:rPr lang="en-US" altLang="ru-RU" sz="2856" dirty="0" err="1">
                <a:latin typeface="Tw Cen MT" panose="020B0602020104020603" pitchFamily="34" charset="0"/>
              </a:rPr>
              <a:t>магазин</a:t>
            </a:r>
            <a:r>
              <a:rPr lang="en-US" altLang="ru-RU" sz="2856" dirty="0">
                <a:latin typeface="Tw Cen MT" panose="020B0602020104020603" pitchFamily="34" charset="0"/>
              </a:rPr>
              <a:t>, </a:t>
            </a:r>
            <a:r>
              <a:rPr lang="en-US" altLang="ru-RU" sz="2856" dirty="0" err="1">
                <a:latin typeface="Tw Cen MT" panose="020B0602020104020603" pitchFamily="34" charset="0"/>
              </a:rPr>
              <a:t>вам</a:t>
            </a:r>
            <a:r>
              <a:rPr lang="en-US" altLang="ru-RU" sz="2856" dirty="0">
                <a:latin typeface="Tw Cen MT" panose="020B0602020104020603" pitchFamily="34" charset="0"/>
              </a:rPr>
              <a:t> </a:t>
            </a:r>
            <a:r>
              <a:rPr lang="en-US" altLang="ru-RU" sz="2856" dirty="0" err="1">
                <a:latin typeface="Tw Cen MT" panose="020B0602020104020603" pitchFamily="34" charset="0"/>
              </a:rPr>
              <a:t>не</a:t>
            </a:r>
            <a:r>
              <a:rPr lang="en-US" altLang="ru-RU" sz="2856" dirty="0">
                <a:latin typeface="Tw Cen MT" panose="020B0602020104020603" pitchFamily="34" charset="0"/>
              </a:rPr>
              <a:t> </a:t>
            </a:r>
            <a:r>
              <a:rPr lang="en-US" altLang="ru-RU" sz="2856" dirty="0" err="1">
                <a:latin typeface="Tw Cen MT" panose="020B0602020104020603" pitchFamily="34" charset="0"/>
              </a:rPr>
              <a:t>придется</a:t>
            </a:r>
            <a:r>
              <a:rPr lang="en-US" altLang="ru-RU" sz="2856" dirty="0">
                <a:latin typeface="Tw Cen MT" panose="020B0602020104020603" pitchFamily="34" charset="0"/>
              </a:rPr>
              <a:t> </a:t>
            </a:r>
            <a:r>
              <a:rPr lang="en-US" altLang="ru-RU" sz="2856" dirty="0" err="1">
                <a:latin typeface="Tw Cen MT" panose="020B0602020104020603" pitchFamily="34" charset="0"/>
              </a:rPr>
              <a:t>долго</a:t>
            </a:r>
            <a:r>
              <a:rPr lang="en-US" altLang="ru-RU" sz="2856" dirty="0">
                <a:latin typeface="Tw Cen MT" panose="020B0602020104020603" pitchFamily="34" charset="0"/>
              </a:rPr>
              <a:t> </a:t>
            </a:r>
            <a:r>
              <a:rPr lang="en-US" altLang="ru-RU" sz="2856" dirty="0" err="1">
                <a:latin typeface="Tw Cen MT" panose="020B0602020104020603" pitchFamily="34" charset="0"/>
              </a:rPr>
              <a:t>думать</a:t>
            </a:r>
            <a:r>
              <a:rPr lang="en-US" altLang="ru-RU" sz="2856" dirty="0">
                <a:latin typeface="Tw Cen MT" panose="020B0602020104020603" pitchFamily="34" charset="0"/>
              </a:rPr>
              <a:t> </a:t>
            </a:r>
            <a:r>
              <a:rPr lang="en-US" altLang="ru-RU" sz="2856" dirty="0" err="1">
                <a:latin typeface="Tw Cen MT" panose="020B0602020104020603" pitchFamily="34" charset="0"/>
              </a:rPr>
              <a:t>какой</a:t>
            </a:r>
            <a:r>
              <a:rPr lang="en-US" altLang="ru-RU" sz="2856" dirty="0">
                <a:latin typeface="Tw Cen MT" panose="020B0602020104020603" pitchFamily="34" charset="0"/>
              </a:rPr>
              <a:t> </a:t>
            </a:r>
            <a:r>
              <a:rPr lang="en-US" altLang="ru-RU" sz="2856" dirty="0" err="1">
                <a:latin typeface="Tw Cen MT" panose="020B0602020104020603" pitchFamily="34" charset="0"/>
              </a:rPr>
              <a:t>из</a:t>
            </a:r>
            <a:r>
              <a:rPr lang="en-US" altLang="ru-RU" sz="2856" dirty="0">
                <a:latin typeface="Tw Cen MT" panose="020B0602020104020603" pitchFamily="34" charset="0"/>
              </a:rPr>
              <a:t> Macintosh </a:t>
            </a:r>
            <a:r>
              <a:rPr lang="en-US" altLang="ru-RU" sz="2856" dirty="0" err="1">
                <a:latin typeface="Tw Cen MT" panose="020B0602020104020603" pitchFamily="34" charset="0"/>
              </a:rPr>
              <a:t>стоит</a:t>
            </a:r>
            <a:r>
              <a:rPr lang="en-US" altLang="ru-RU" sz="2856" dirty="0">
                <a:latin typeface="Tw Cen MT" panose="020B0602020104020603" pitchFamily="34" charset="0"/>
              </a:rPr>
              <a:t> </a:t>
            </a:r>
            <a:r>
              <a:rPr lang="en-US" altLang="ru-RU" sz="2856" dirty="0" err="1">
                <a:latin typeface="Tw Cen MT" panose="020B0602020104020603" pitchFamily="34" charset="0"/>
              </a:rPr>
              <a:t>выбрать</a:t>
            </a:r>
            <a:r>
              <a:rPr lang="en-US" altLang="ru-RU" sz="2856" dirty="0">
                <a:latin typeface="Tw Cen MT" panose="020B0602020104020603" pitchFamily="34" charset="0"/>
              </a:rPr>
              <a:t>, </a:t>
            </a:r>
            <a:r>
              <a:rPr lang="en-US" altLang="ru-RU" sz="2856" dirty="0" err="1">
                <a:latin typeface="Tw Cen MT" panose="020B0602020104020603" pitchFamily="34" charset="0"/>
              </a:rPr>
              <a:t>при</a:t>
            </a:r>
            <a:r>
              <a:rPr lang="en-US" altLang="ru-RU" sz="2856" dirty="0">
                <a:latin typeface="Tw Cen MT" panose="020B0602020104020603" pitchFamily="34" charset="0"/>
              </a:rPr>
              <a:t> </a:t>
            </a:r>
            <a:r>
              <a:rPr lang="en-US" altLang="ru-RU" sz="2856" dirty="0" err="1">
                <a:latin typeface="Tw Cen MT" panose="020B0602020104020603" pitchFamily="34" charset="0"/>
              </a:rPr>
              <a:t>этом</a:t>
            </a:r>
            <a:r>
              <a:rPr lang="en-US" altLang="ru-RU" sz="2856" dirty="0">
                <a:latin typeface="Tw Cen MT" panose="020B0602020104020603" pitchFamily="34" charset="0"/>
              </a:rPr>
              <a:t> </a:t>
            </a:r>
            <a:r>
              <a:rPr lang="en-US" altLang="ru-RU" sz="2856" dirty="0" err="1">
                <a:latin typeface="Tw Cen MT" panose="020B0602020104020603" pitchFamily="34" charset="0"/>
              </a:rPr>
              <a:t>качество</a:t>
            </a:r>
            <a:r>
              <a:rPr lang="en-US" altLang="ru-RU" sz="2856" dirty="0">
                <a:latin typeface="Tw Cen MT" panose="020B0602020104020603" pitchFamily="34" charset="0"/>
              </a:rPr>
              <a:t> </a:t>
            </a:r>
            <a:r>
              <a:rPr lang="en-US" altLang="ru-RU" sz="2856" dirty="0" err="1">
                <a:latin typeface="Tw Cen MT" panose="020B0602020104020603" pitchFamily="34" charset="0"/>
              </a:rPr>
              <a:t>каждого</a:t>
            </a:r>
            <a:r>
              <a:rPr lang="en-US" altLang="ru-RU" sz="2856" dirty="0">
                <a:latin typeface="Tw Cen MT" panose="020B0602020104020603" pitchFamily="34" charset="0"/>
              </a:rPr>
              <a:t> </a:t>
            </a:r>
            <a:r>
              <a:rPr lang="en-US" altLang="ru-RU" sz="2856" dirty="0" err="1">
                <a:latin typeface="Tw Cen MT" panose="020B0602020104020603" pitchFamily="34" charset="0"/>
              </a:rPr>
              <a:t>из</a:t>
            </a:r>
            <a:r>
              <a:rPr lang="en-US" altLang="ru-RU" sz="2856" dirty="0">
                <a:latin typeface="Tw Cen MT" panose="020B0602020104020603" pitchFamily="34" charset="0"/>
              </a:rPr>
              <a:t> </a:t>
            </a:r>
            <a:r>
              <a:rPr lang="en-US" altLang="ru-RU" sz="2856" dirty="0" err="1">
                <a:latin typeface="Tw Cen MT" panose="020B0602020104020603" pitchFamily="34" charset="0"/>
              </a:rPr>
              <a:t>них</a:t>
            </a:r>
            <a:r>
              <a:rPr lang="en-US" altLang="ru-RU" sz="2856" dirty="0">
                <a:latin typeface="Tw Cen MT" panose="020B0602020104020603" pitchFamily="34" charset="0"/>
              </a:rPr>
              <a:t> </a:t>
            </a:r>
            <a:r>
              <a:rPr lang="en-US" altLang="ru-RU" sz="2856" dirty="0" err="1">
                <a:latin typeface="Tw Cen MT" panose="020B0602020104020603" pitchFamily="34" charset="0"/>
              </a:rPr>
              <a:t>будет</a:t>
            </a:r>
            <a:r>
              <a:rPr lang="en-US" altLang="ru-RU" sz="2856" dirty="0">
                <a:latin typeface="Tw Cen MT" panose="020B0602020104020603" pitchFamily="34" charset="0"/>
              </a:rPr>
              <a:t> </a:t>
            </a:r>
            <a:r>
              <a:rPr lang="en-US" altLang="ru-RU" sz="2856" dirty="0" err="1">
                <a:latin typeface="Tw Cen MT" panose="020B0602020104020603" pitchFamily="34" charset="0"/>
              </a:rPr>
              <a:t>на</a:t>
            </a:r>
            <a:r>
              <a:rPr lang="en-US" altLang="ru-RU" sz="2856" dirty="0">
                <a:latin typeface="Tw Cen MT" panose="020B0602020104020603" pitchFamily="34" charset="0"/>
              </a:rPr>
              <a:t> </a:t>
            </a:r>
            <a:r>
              <a:rPr lang="en-US" altLang="ru-RU" sz="2856" dirty="0" err="1">
                <a:latin typeface="Tw Cen MT" panose="020B0602020104020603" pitchFamily="34" charset="0"/>
              </a:rPr>
              <a:t>самом</a:t>
            </a:r>
            <a:r>
              <a:rPr lang="en-US" altLang="ru-RU" sz="2856" dirty="0">
                <a:latin typeface="Tw Cen MT" panose="020B0602020104020603" pitchFamily="34" charset="0"/>
              </a:rPr>
              <a:t> </a:t>
            </a:r>
            <a:r>
              <a:rPr lang="en-US" altLang="ru-RU" sz="2856" dirty="0" err="1">
                <a:latin typeface="Tw Cen MT" panose="020B0602020104020603" pitchFamily="34" charset="0"/>
              </a:rPr>
              <a:t>высоком</a:t>
            </a:r>
            <a:r>
              <a:rPr lang="en-US" altLang="ru-RU" sz="2856" dirty="0">
                <a:latin typeface="Tw Cen MT" panose="020B0602020104020603" pitchFamily="34" charset="0"/>
              </a:rPr>
              <a:t> </a:t>
            </a:r>
            <a:r>
              <a:rPr lang="en-US" altLang="ru-RU" sz="2856" dirty="0" err="1">
                <a:latin typeface="Tw Cen MT" panose="020B0602020104020603" pitchFamily="34" charset="0"/>
              </a:rPr>
              <a:t>уровне</a:t>
            </a:r>
            <a:endParaRPr lang="ru-RU" dirty="0"/>
          </a:p>
        </p:txBody>
      </p:sp>
    </p:spTree>
    <p:extLst>
      <p:ext uri="{BB962C8B-B14F-4D97-AF65-F5344CB8AC3E}">
        <p14:creationId xmlns:p14="http://schemas.microsoft.com/office/powerpoint/2010/main" val="1040697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729678-955B-35D9-F80F-B101860AB9B9}"/>
              </a:ext>
            </a:extLst>
          </p:cNvPr>
          <p:cNvSpPr>
            <a:spLocks noGrp="1"/>
          </p:cNvSpPr>
          <p:nvPr>
            <p:ph type="title"/>
          </p:nvPr>
        </p:nvSpPr>
        <p:spPr/>
        <p:txBody>
          <a:bodyPr/>
          <a:lstStyle/>
          <a:p>
            <a:r>
              <a:rPr lang="en-US" altLang="ru-RU" sz="4488" b="1" dirty="0" err="1">
                <a:solidFill>
                  <a:srgbClr val="562B71"/>
                </a:solidFill>
              </a:rPr>
              <a:t>Плюсы</a:t>
            </a:r>
            <a:r>
              <a:rPr lang="en-US" altLang="ru-RU" sz="4488" b="1" dirty="0">
                <a:solidFill>
                  <a:srgbClr val="562B71"/>
                </a:solidFill>
              </a:rPr>
              <a:t> и </a:t>
            </a:r>
            <a:r>
              <a:rPr lang="en-US" altLang="ru-RU" sz="4488" b="1" dirty="0" err="1">
                <a:solidFill>
                  <a:srgbClr val="562B71"/>
                </a:solidFill>
              </a:rPr>
              <a:t>минусы</a:t>
            </a:r>
            <a:r>
              <a:rPr lang="en-US" altLang="ru-RU" sz="4488" b="1" dirty="0">
                <a:solidFill>
                  <a:srgbClr val="562B71"/>
                </a:solidFill>
              </a:rPr>
              <a:t> ОС Mac OS</a:t>
            </a:r>
            <a:endParaRPr lang="ru-RU" dirty="0"/>
          </a:p>
        </p:txBody>
      </p:sp>
      <p:sp>
        <p:nvSpPr>
          <p:cNvPr id="3" name="Объект 2">
            <a:extLst>
              <a:ext uri="{FF2B5EF4-FFF2-40B4-BE49-F238E27FC236}">
                <a16:creationId xmlns:a16="http://schemas.microsoft.com/office/drawing/2014/main" id="{86BBA775-F823-FB7F-E6EB-88379E2835DA}"/>
              </a:ext>
            </a:extLst>
          </p:cNvPr>
          <p:cNvSpPr>
            <a:spLocks noGrp="1"/>
          </p:cNvSpPr>
          <p:nvPr>
            <p:ph idx="1"/>
          </p:nvPr>
        </p:nvSpPr>
        <p:spPr/>
        <p:txBody>
          <a:bodyPr>
            <a:normAutofit/>
          </a:bodyPr>
          <a:lstStyle/>
          <a:p>
            <a:pPr>
              <a:spcBef>
                <a:spcPts val="651"/>
              </a:spcBef>
              <a:spcAft>
                <a:spcPts val="1453"/>
              </a:spcAft>
              <a:buClr>
                <a:srgbClr val="6BA2DF"/>
              </a:buClr>
              <a:buFont typeface="Wingdings 3" panose="05040102010807070707" pitchFamily="18" charset="2"/>
              <a:buChar char=""/>
            </a:pPr>
            <a:r>
              <a:rPr lang="en-US" altLang="ru-RU" sz="2856" dirty="0" err="1">
                <a:latin typeface="Tw Cen MT" panose="020B0602020104020603" pitchFamily="34" charset="0"/>
              </a:rPr>
              <a:t>При</a:t>
            </a:r>
            <a:r>
              <a:rPr lang="en-US" altLang="ru-RU" sz="2856" dirty="0">
                <a:latin typeface="Tw Cen MT" panose="020B0602020104020603" pitchFamily="34" charset="0"/>
              </a:rPr>
              <a:t> </a:t>
            </a:r>
            <a:r>
              <a:rPr lang="en-US" altLang="ru-RU" sz="2856" dirty="0" err="1">
                <a:latin typeface="Tw Cen MT" panose="020B0602020104020603" pitchFamily="34" charset="0"/>
              </a:rPr>
              <a:t>этом</a:t>
            </a:r>
            <a:r>
              <a:rPr lang="en-US" altLang="ru-RU" sz="2856" dirty="0">
                <a:latin typeface="Tw Cen MT" panose="020B0602020104020603" pitchFamily="34" charset="0"/>
              </a:rPr>
              <a:t> ОС Mac OS </a:t>
            </a:r>
            <a:r>
              <a:rPr lang="en-US" altLang="ru-RU" sz="2856" dirty="0" err="1">
                <a:latin typeface="Tw Cen MT" panose="020B0602020104020603" pitchFamily="34" charset="0"/>
              </a:rPr>
              <a:t>была</a:t>
            </a:r>
            <a:r>
              <a:rPr lang="en-US" altLang="ru-RU" sz="2856" dirty="0">
                <a:latin typeface="Tw Cen MT" panose="020B0602020104020603" pitchFamily="34" charset="0"/>
              </a:rPr>
              <a:t> </a:t>
            </a:r>
            <a:r>
              <a:rPr lang="en-US" altLang="ru-RU" sz="2856" dirty="0" err="1">
                <a:latin typeface="Tw Cen MT" panose="020B0602020104020603" pitchFamily="34" charset="0"/>
              </a:rPr>
              <a:t>создана</a:t>
            </a:r>
            <a:r>
              <a:rPr lang="en-US" altLang="ru-RU" sz="2856" dirty="0">
                <a:latin typeface="Tw Cen MT" panose="020B0602020104020603" pitchFamily="34" charset="0"/>
              </a:rPr>
              <a:t> </a:t>
            </a:r>
            <a:r>
              <a:rPr lang="en-US" altLang="ru-RU" sz="2856" dirty="0" err="1">
                <a:latin typeface="Tw Cen MT" panose="020B0602020104020603" pitchFamily="34" charset="0"/>
              </a:rPr>
              <a:t>именно</a:t>
            </a:r>
            <a:r>
              <a:rPr lang="en-US" altLang="ru-RU" sz="2856" dirty="0">
                <a:latin typeface="Tw Cen MT" panose="020B0602020104020603" pitchFamily="34" charset="0"/>
              </a:rPr>
              <a:t> </a:t>
            </a:r>
            <a:r>
              <a:rPr lang="en-US" altLang="ru-RU" sz="2856" dirty="0" err="1">
                <a:latin typeface="Tw Cen MT" panose="020B0602020104020603" pitchFamily="34" charset="0"/>
              </a:rPr>
              <a:t>для</a:t>
            </a:r>
            <a:r>
              <a:rPr lang="en-US" altLang="ru-RU" sz="2856" dirty="0">
                <a:latin typeface="Tw Cen MT" panose="020B0602020104020603" pitchFamily="34" charset="0"/>
              </a:rPr>
              <a:t> </a:t>
            </a:r>
            <a:r>
              <a:rPr lang="en-US" altLang="ru-RU" sz="2856" dirty="0" err="1">
                <a:latin typeface="Tw Cen MT" panose="020B0602020104020603" pitchFamily="34" charset="0"/>
              </a:rPr>
              <a:t>компьютеров</a:t>
            </a:r>
            <a:r>
              <a:rPr lang="en-US" altLang="ru-RU" sz="2856" dirty="0">
                <a:latin typeface="Tw Cen MT" panose="020B0602020104020603" pitchFamily="34" charset="0"/>
              </a:rPr>
              <a:t> Macintosh, </a:t>
            </a:r>
            <a:r>
              <a:rPr lang="en-US" altLang="ru-RU" sz="2856" dirty="0" err="1">
                <a:latin typeface="Tw Cen MT" panose="020B0602020104020603" pitchFamily="34" charset="0"/>
              </a:rPr>
              <a:t>что</a:t>
            </a:r>
            <a:r>
              <a:rPr lang="en-US" altLang="ru-RU" sz="2856" dirty="0">
                <a:latin typeface="Tw Cen MT" panose="020B0602020104020603" pitchFamily="34" charset="0"/>
              </a:rPr>
              <a:t> </a:t>
            </a:r>
            <a:r>
              <a:rPr lang="en-US" altLang="ru-RU" sz="2856" dirty="0" err="1">
                <a:latin typeface="Tw Cen MT" panose="020B0602020104020603" pitchFamily="34" charset="0"/>
              </a:rPr>
              <a:t>позволяет</a:t>
            </a:r>
            <a:r>
              <a:rPr lang="en-US" altLang="ru-RU" sz="2856" dirty="0">
                <a:latin typeface="Tw Cen MT" panose="020B0602020104020603" pitchFamily="34" charset="0"/>
              </a:rPr>
              <a:t> </a:t>
            </a:r>
            <a:r>
              <a:rPr lang="en-US" altLang="ru-RU" sz="2856" dirty="0" err="1">
                <a:latin typeface="Tw Cen MT" panose="020B0602020104020603" pitchFamily="34" charset="0"/>
              </a:rPr>
              <a:t>вам</a:t>
            </a:r>
            <a:r>
              <a:rPr lang="en-US" altLang="ru-RU" sz="2856" dirty="0">
                <a:latin typeface="Tw Cen MT" panose="020B0602020104020603" pitchFamily="34" charset="0"/>
              </a:rPr>
              <a:t> </a:t>
            </a:r>
            <a:r>
              <a:rPr lang="en-US" altLang="ru-RU" sz="2856" dirty="0" err="1">
                <a:latin typeface="Tw Cen MT" panose="020B0602020104020603" pitchFamily="34" charset="0"/>
              </a:rPr>
              <a:t>использовать</a:t>
            </a:r>
            <a:r>
              <a:rPr lang="en-US" altLang="ru-RU" sz="2856" dirty="0">
                <a:latin typeface="Tw Cen MT" panose="020B0602020104020603" pitchFamily="34" charset="0"/>
              </a:rPr>
              <a:t> </a:t>
            </a:r>
            <a:r>
              <a:rPr lang="en-US" altLang="ru-RU" sz="2856" dirty="0" err="1">
                <a:latin typeface="Tw Cen MT" panose="020B0602020104020603" pitchFamily="34" charset="0"/>
              </a:rPr>
              <a:t>возможности</a:t>
            </a:r>
            <a:r>
              <a:rPr lang="en-US" altLang="ru-RU" sz="2856" dirty="0">
                <a:latin typeface="Tw Cen MT" panose="020B0602020104020603" pitchFamily="34" charset="0"/>
              </a:rPr>
              <a:t> </a:t>
            </a:r>
            <a:r>
              <a:rPr lang="en-US" altLang="ru-RU" sz="2856" dirty="0" err="1">
                <a:latin typeface="Tw Cen MT" panose="020B0602020104020603" pitchFamily="34" charset="0"/>
              </a:rPr>
              <a:t>железа</a:t>
            </a:r>
            <a:r>
              <a:rPr lang="en-US" altLang="ru-RU" sz="2856" dirty="0">
                <a:latin typeface="Tw Cen MT" panose="020B0602020104020603" pitchFamily="34" charset="0"/>
              </a:rPr>
              <a:t> </a:t>
            </a:r>
            <a:r>
              <a:rPr lang="en-US" altLang="ru-RU" sz="2856" dirty="0" err="1">
                <a:latin typeface="Tw Cen MT" panose="020B0602020104020603" pitchFamily="34" charset="0"/>
              </a:rPr>
              <a:t>на</a:t>
            </a:r>
            <a:r>
              <a:rPr lang="en-US" altLang="ru-RU" sz="2856" dirty="0">
                <a:latin typeface="Tw Cen MT" panose="020B0602020104020603" pitchFamily="34" charset="0"/>
              </a:rPr>
              <a:t> 100 </a:t>
            </a:r>
            <a:r>
              <a:rPr lang="en-US" altLang="ru-RU" sz="2856" dirty="0" err="1">
                <a:latin typeface="Tw Cen MT" panose="020B0602020104020603" pitchFamily="34" charset="0"/>
              </a:rPr>
              <a:t>процентов</a:t>
            </a:r>
            <a:r>
              <a:rPr lang="en-US" altLang="ru-RU" sz="2856" dirty="0">
                <a:latin typeface="Tw Cen MT" panose="020B0602020104020603" pitchFamily="34" charset="0"/>
              </a:rPr>
              <a:t>, а </a:t>
            </a:r>
            <a:r>
              <a:rPr lang="en-US" altLang="ru-RU" sz="2856" dirty="0" err="1">
                <a:latin typeface="Tw Cen MT" panose="020B0602020104020603" pitchFamily="34" charset="0"/>
              </a:rPr>
              <a:t>не</a:t>
            </a:r>
            <a:r>
              <a:rPr lang="en-US" altLang="ru-RU" sz="2856" dirty="0">
                <a:latin typeface="Tw Cen MT" panose="020B0602020104020603" pitchFamily="34" charset="0"/>
              </a:rPr>
              <a:t> </a:t>
            </a:r>
            <a:r>
              <a:rPr lang="en-US" altLang="ru-RU" sz="2856" dirty="0" err="1">
                <a:latin typeface="Tw Cen MT" panose="020B0602020104020603" pitchFamily="34" charset="0"/>
              </a:rPr>
              <a:t>переплачивать</a:t>
            </a:r>
            <a:r>
              <a:rPr lang="en-US" altLang="ru-RU" sz="2856" dirty="0">
                <a:latin typeface="Tw Cen MT" panose="020B0602020104020603" pitchFamily="34" charset="0"/>
              </a:rPr>
              <a:t> </a:t>
            </a:r>
            <a:r>
              <a:rPr lang="en-US" altLang="ru-RU" sz="2856" dirty="0" err="1">
                <a:latin typeface="Tw Cen MT" panose="020B0602020104020603" pitchFamily="34" charset="0"/>
              </a:rPr>
              <a:t>деньги</a:t>
            </a:r>
            <a:r>
              <a:rPr lang="en-US" altLang="ru-RU" sz="2856" dirty="0">
                <a:latin typeface="Tw Cen MT" panose="020B0602020104020603" pitchFamily="34" charset="0"/>
              </a:rPr>
              <a:t> </a:t>
            </a:r>
            <a:r>
              <a:rPr lang="en-US" altLang="ru-RU" sz="2856" dirty="0" err="1">
                <a:latin typeface="Tw Cen MT" panose="020B0602020104020603" pitchFamily="34" charset="0"/>
              </a:rPr>
              <a:t>за</a:t>
            </a:r>
            <a:r>
              <a:rPr lang="en-US" altLang="ru-RU" sz="2856" dirty="0">
                <a:latin typeface="Tw Cen MT" panose="020B0602020104020603" pitchFamily="34" charset="0"/>
              </a:rPr>
              <a:t> </a:t>
            </a:r>
            <a:r>
              <a:rPr lang="en-US" altLang="ru-RU" sz="2856" dirty="0" err="1">
                <a:latin typeface="Tw Cen MT" panose="020B0602020104020603" pitchFamily="34" charset="0"/>
              </a:rPr>
              <a:t>новинки</a:t>
            </a:r>
            <a:r>
              <a:rPr lang="ru-RU" altLang="ru-RU" sz="2856" dirty="0">
                <a:latin typeface="Tw Cen MT" panose="020B0602020104020603" pitchFamily="34" charset="0"/>
              </a:rPr>
              <a:t>.</a:t>
            </a:r>
          </a:p>
          <a:p>
            <a:pPr>
              <a:spcBef>
                <a:spcPts val="651"/>
              </a:spcBef>
              <a:spcAft>
                <a:spcPts val="1453"/>
              </a:spcAft>
              <a:buClr>
                <a:srgbClr val="6BA2DF"/>
              </a:buClr>
              <a:buFont typeface="Wingdings 3" panose="05040102010807070707" pitchFamily="18" charset="2"/>
              <a:buChar char=""/>
            </a:pPr>
            <a:r>
              <a:rPr lang="en-US" altLang="ru-RU" sz="2856" dirty="0">
                <a:latin typeface="Tw Cen MT" panose="020B0602020104020603" pitchFamily="34" charset="0"/>
              </a:rPr>
              <a:t>К </a:t>
            </a:r>
            <a:r>
              <a:rPr lang="en-US" altLang="ru-RU" sz="2856" dirty="0" err="1">
                <a:latin typeface="Tw Cen MT" panose="020B0602020104020603" pitchFamily="34" charset="0"/>
              </a:rPr>
              <a:t>тому</a:t>
            </a:r>
            <a:r>
              <a:rPr lang="en-US" altLang="ru-RU" sz="2856" dirty="0">
                <a:latin typeface="Tw Cen MT" panose="020B0602020104020603" pitchFamily="34" charset="0"/>
              </a:rPr>
              <a:t> </a:t>
            </a:r>
            <a:r>
              <a:rPr lang="en-US" altLang="ru-RU" sz="2856" dirty="0" err="1">
                <a:latin typeface="Tw Cen MT" panose="020B0602020104020603" pitchFamily="34" charset="0"/>
              </a:rPr>
              <a:t>же</a:t>
            </a:r>
            <a:r>
              <a:rPr lang="en-US" altLang="ru-RU" sz="2856" dirty="0">
                <a:latin typeface="Tw Cen MT" panose="020B0602020104020603" pitchFamily="34" charset="0"/>
              </a:rPr>
              <a:t> в </a:t>
            </a:r>
            <a:r>
              <a:rPr lang="en-US" altLang="ru-RU" sz="2856" dirty="0" err="1">
                <a:latin typeface="Tw Cen MT" panose="020B0602020104020603" pitchFamily="34" charset="0"/>
              </a:rPr>
              <a:t>комплект</a:t>
            </a:r>
            <a:r>
              <a:rPr lang="en-US" altLang="ru-RU" sz="2856" dirty="0">
                <a:latin typeface="Tw Cen MT" panose="020B0602020104020603" pitchFamily="34" charset="0"/>
              </a:rPr>
              <a:t> с Mac OS </a:t>
            </a:r>
            <a:r>
              <a:rPr lang="en-US" altLang="ru-RU" sz="2856" dirty="0" err="1">
                <a:latin typeface="Tw Cen MT" panose="020B0602020104020603" pitchFamily="34" charset="0"/>
              </a:rPr>
              <a:t>входит</a:t>
            </a:r>
            <a:r>
              <a:rPr lang="en-US" altLang="ru-RU" sz="2856" dirty="0">
                <a:latin typeface="Tw Cen MT" panose="020B0602020104020603" pitchFamily="34" charset="0"/>
              </a:rPr>
              <a:t> </a:t>
            </a:r>
            <a:r>
              <a:rPr lang="en-US" altLang="ru-RU" sz="2856" dirty="0" err="1">
                <a:latin typeface="Tw Cen MT" panose="020B0602020104020603" pitchFamily="34" charset="0"/>
              </a:rPr>
              <a:t>набор</a:t>
            </a:r>
            <a:r>
              <a:rPr lang="en-US" altLang="ru-RU" sz="2856" dirty="0">
                <a:latin typeface="Tw Cen MT" panose="020B0602020104020603" pitchFamily="34" charset="0"/>
              </a:rPr>
              <a:t> </a:t>
            </a:r>
            <a:r>
              <a:rPr lang="en-US" altLang="ru-RU" sz="2856" dirty="0" err="1">
                <a:latin typeface="Tw Cen MT" panose="020B0602020104020603" pitchFamily="34" charset="0"/>
              </a:rPr>
              <a:t>действительно</a:t>
            </a:r>
            <a:r>
              <a:rPr lang="en-US" altLang="ru-RU" sz="2856" dirty="0">
                <a:latin typeface="Tw Cen MT" panose="020B0602020104020603" pitchFamily="34" charset="0"/>
              </a:rPr>
              <a:t> </a:t>
            </a:r>
            <a:r>
              <a:rPr lang="en-US" altLang="ru-RU" sz="2856" dirty="0" err="1">
                <a:latin typeface="Tw Cen MT" panose="020B0602020104020603" pitchFamily="34" charset="0"/>
              </a:rPr>
              <a:t>полезных</a:t>
            </a:r>
            <a:r>
              <a:rPr lang="en-US" altLang="ru-RU" sz="2856" dirty="0">
                <a:latin typeface="Tw Cen MT" panose="020B0602020104020603" pitchFamily="34" charset="0"/>
              </a:rPr>
              <a:t> </a:t>
            </a:r>
            <a:r>
              <a:rPr lang="en-US" altLang="ru-RU" sz="2856" dirty="0" err="1">
                <a:latin typeface="Tw Cen MT" panose="020B0602020104020603" pitchFamily="34" charset="0"/>
              </a:rPr>
              <a:t>программ</a:t>
            </a:r>
            <a:r>
              <a:rPr lang="en-US" altLang="ru-RU" sz="2856" dirty="0">
                <a:latin typeface="Tw Cen MT" panose="020B0602020104020603" pitchFamily="34" charset="0"/>
              </a:rPr>
              <a:t>, </a:t>
            </a:r>
            <a:r>
              <a:rPr lang="en-US" altLang="ru-RU" sz="2856" dirty="0" err="1">
                <a:latin typeface="Tw Cen MT" panose="020B0602020104020603" pitchFamily="34" charset="0"/>
              </a:rPr>
              <a:t>позволяющих</a:t>
            </a:r>
            <a:r>
              <a:rPr lang="en-US" altLang="ru-RU" sz="2856" dirty="0">
                <a:latin typeface="Tw Cen MT" panose="020B0602020104020603" pitchFamily="34" charset="0"/>
              </a:rPr>
              <a:t> </a:t>
            </a:r>
            <a:r>
              <a:rPr lang="en-US" altLang="ru-RU" sz="2856" dirty="0" err="1">
                <a:latin typeface="Tw Cen MT" panose="020B0602020104020603" pitchFamily="34" charset="0"/>
              </a:rPr>
              <a:t>организовать</a:t>
            </a:r>
            <a:r>
              <a:rPr lang="en-US" altLang="ru-RU" sz="2856" dirty="0">
                <a:latin typeface="Tw Cen MT" panose="020B0602020104020603" pitchFamily="34" charset="0"/>
              </a:rPr>
              <a:t> </a:t>
            </a:r>
            <a:r>
              <a:rPr lang="en-US" altLang="ru-RU" sz="2856" dirty="0" err="1">
                <a:latin typeface="Tw Cen MT" panose="020B0602020104020603" pitchFamily="34" charset="0"/>
              </a:rPr>
              <a:t>весь</a:t>
            </a:r>
            <a:r>
              <a:rPr lang="en-US" altLang="ru-RU" sz="2856" dirty="0">
                <a:latin typeface="Tw Cen MT" panose="020B0602020104020603" pitchFamily="34" charset="0"/>
              </a:rPr>
              <a:t> </a:t>
            </a:r>
            <a:r>
              <a:rPr lang="en-US" altLang="ru-RU" sz="2856" dirty="0" err="1">
                <a:latin typeface="Tw Cen MT" panose="020B0602020104020603" pitchFamily="34" charset="0"/>
              </a:rPr>
              <a:t>рабочий</a:t>
            </a:r>
            <a:r>
              <a:rPr lang="en-US" altLang="ru-RU" sz="2856" dirty="0">
                <a:latin typeface="Tw Cen MT" panose="020B0602020104020603" pitchFamily="34" charset="0"/>
              </a:rPr>
              <a:t> </a:t>
            </a:r>
            <a:r>
              <a:rPr lang="en-US" altLang="ru-RU" sz="2856" dirty="0" err="1">
                <a:latin typeface="Tw Cen MT" panose="020B0602020104020603" pitchFamily="34" charset="0"/>
              </a:rPr>
              <a:t>процесс</a:t>
            </a:r>
            <a:r>
              <a:rPr lang="en-US" altLang="ru-RU" sz="2856" dirty="0">
                <a:latin typeface="Tw Cen MT" panose="020B0602020104020603" pitchFamily="34" charset="0"/>
              </a:rPr>
              <a:t> </a:t>
            </a:r>
            <a:r>
              <a:rPr lang="en-US" altLang="ru-RU" sz="2856" dirty="0" err="1">
                <a:latin typeface="Tw Cen MT" panose="020B0602020104020603" pitchFamily="34" charset="0"/>
              </a:rPr>
              <a:t>современного</a:t>
            </a:r>
            <a:r>
              <a:rPr lang="en-US" altLang="ru-RU" sz="2856" dirty="0">
                <a:latin typeface="Tw Cen MT" panose="020B0602020104020603" pitchFamily="34" charset="0"/>
              </a:rPr>
              <a:t> </a:t>
            </a:r>
            <a:r>
              <a:rPr lang="en-US" altLang="ru-RU" sz="2856" dirty="0" err="1">
                <a:latin typeface="Tw Cen MT" panose="020B0602020104020603" pitchFamily="34" charset="0"/>
              </a:rPr>
              <a:t>человека</a:t>
            </a:r>
            <a:r>
              <a:rPr lang="en-US" altLang="ru-RU" sz="2856" dirty="0">
                <a:latin typeface="Tw Cen MT" panose="020B0602020104020603" pitchFamily="34" charset="0"/>
              </a:rPr>
              <a:t>. </a:t>
            </a:r>
            <a:r>
              <a:rPr lang="ru-RU" altLang="ru-RU" sz="2856" dirty="0">
                <a:latin typeface="Tw Cen MT" panose="020B0602020104020603" pitchFamily="34" charset="0"/>
              </a:rPr>
              <a:t>Также плюсом является</a:t>
            </a:r>
            <a:r>
              <a:rPr lang="en-US" altLang="ru-RU" sz="2856" dirty="0">
                <a:latin typeface="Tw Cen MT" panose="020B0602020104020603" pitchFamily="34" charset="0"/>
              </a:rPr>
              <a:t> </a:t>
            </a:r>
            <a:r>
              <a:rPr lang="en-US" altLang="ru-RU" sz="2856" dirty="0" err="1">
                <a:latin typeface="Tw Cen MT" panose="020B0602020104020603" pitchFamily="34" charset="0"/>
              </a:rPr>
              <a:t>бесплатное</a:t>
            </a:r>
            <a:r>
              <a:rPr lang="en-US" altLang="ru-RU" sz="2856" dirty="0">
                <a:latin typeface="Tw Cen MT" panose="020B0602020104020603" pitchFamily="34" charset="0"/>
              </a:rPr>
              <a:t> </a:t>
            </a:r>
            <a:r>
              <a:rPr lang="en-US" altLang="ru-RU" sz="2856" dirty="0" err="1">
                <a:latin typeface="Tw Cen MT" panose="020B0602020104020603" pitchFamily="34" charset="0"/>
              </a:rPr>
              <a:t>сервисное</a:t>
            </a:r>
            <a:r>
              <a:rPr lang="en-US" altLang="ru-RU" sz="2856" dirty="0">
                <a:latin typeface="Tw Cen MT" panose="020B0602020104020603" pitchFamily="34" charset="0"/>
              </a:rPr>
              <a:t> </a:t>
            </a:r>
            <a:r>
              <a:rPr lang="en-US" altLang="ru-RU" sz="2856" dirty="0" err="1">
                <a:latin typeface="Tw Cen MT" panose="020B0602020104020603" pitchFamily="34" charset="0"/>
              </a:rPr>
              <a:t>обслуживание</a:t>
            </a:r>
            <a:r>
              <a:rPr lang="en-US" altLang="ru-RU" sz="2856" dirty="0">
                <a:latin typeface="Tw Cen MT" panose="020B0602020104020603" pitchFamily="34" charset="0"/>
              </a:rPr>
              <a:t> в </a:t>
            </a:r>
            <a:r>
              <a:rPr lang="en-US" altLang="ru-RU" sz="2856" dirty="0" err="1">
                <a:latin typeface="Tw Cen MT" panose="020B0602020104020603" pitchFamily="34" charset="0"/>
              </a:rPr>
              <a:t>любом</a:t>
            </a:r>
            <a:r>
              <a:rPr lang="en-US" altLang="ru-RU" sz="2856" dirty="0">
                <a:latin typeface="Tw Cen MT" panose="020B0602020104020603" pitchFamily="34" charset="0"/>
              </a:rPr>
              <a:t> </a:t>
            </a:r>
            <a:r>
              <a:rPr lang="en-US" altLang="ru-RU" sz="2856" dirty="0" err="1">
                <a:latin typeface="Tw Cen MT" panose="020B0602020104020603" pitchFamily="34" charset="0"/>
              </a:rPr>
              <a:t>фирменном</a:t>
            </a:r>
            <a:r>
              <a:rPr lang="en-US" altLang="ru-RU" sz="2856" dirty="0">
                <a:latin typeface="Tw Cen MT" panose="020B0602020104020603" pitchFamily="34" charset="0"/>
              </a:rPr>
              <a:t> </a:t>
            </a:r>
            <a:r>
              <a:rPr lang="en-US" altLang="ru-RU" sz="2856" dirty="0" err="1">
                <a:latin typeface="Tw Cen MT" panose="020B0602020104020603" pitchFamily="34" charset="0"/>
              </a:rPr>
              <a:t>магазине</a:t>
            </a:r>
            <a:r>
              <a:rPr lang="en-US" altLang="ru-RU" sz="2856" dirty="0">
                <a:latin typeface="Tw Cen MT" panose="020B0602020104020603" pitchFamily="34" charset="0"/>
              </a:rPr>
              <a:t> </a:t>
            </a:r>
            <a:r>
              <a:rPr lang="en-US" altLang="ru-RU" sz="2856" dirty="0" err="1">
                <a:latin typeface="Tw Cen MT" panose="020B0602020104020603" pitchFamily="34" charset="0"/>
              </a:rPr>
              <a:t>компании</a:t>
            </a:r>
            <a:r>
              <a:rPr lang="en-US" altLang="ru-RU" sz="2856" dirty="0">
                <a:latin typeface="Tw Cen MT" panose="020B0602020104020603" pitchFamily="34" charset="0"/>
              </a:rPr>
              <a:t> Apple</a:t>
            </a:r>
            <a:r>
              <a:rPr lang="ru-RU" altLang="ru-RU" sz="2856" dirty="0">
                <a:latin typeface="Tw Cen MT" panose="020B0602020104020603" pitchFamily="34" charset="0"/>
              </a:rPr>
              <a:t>.</a:t>
            </a:r>
            <a:endParaRPr lang="en-US" altLang="ru-RU" sz="2856" dirty="0">
              <a:latin typeface="Tw Cen MT" panose="020B0602020104020603" pitchFamily="34" charset="0"/>
            </a:endParaRPr>
          </a:p>
          <a:p>
            <a:endParaRPr lang="ru-RU" dirty="0"/>
          </a:p>
        </p:txBody>
      </p:sp>
    </p:spTree>
    <p:extLst>
      <p:ext uri="{BB962C8B-B14F-4D97-AF65-F5344CB8AC3E}">
        <p14:creationId xmlns:p14="http://schemas.microsoft.com/office/powerpoint/2010/main" val="15524305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2DF7E7-6348-AAAB-13CD-7B181E486C05}"/>
              </a:ext>
            </a:extLst>
          </p:cNvPr>
          <p:cNvSpPr>
            <a:spLocks noGrp="1"/>
          </p:cNvSpPr>
          <p:nvPr>
            <p:ph type="title"/>
          </p:nvPr>
        </p:nvSpPr>
        <p:spPr/>
        <p:txBody>
          <a:bodyPr/>
          <a:lstStyle/>
          <a:p>
            <a:endParaRPr lang="ru-RU"/>
          </a:p>
        </p:txBody>
      </p:sp>
      <p:sp>
        <p:nvSpPr>
          <p:cNvPr id="5" name="Объект 4">
            <a:extLst>
              <a:ext uri="{FF2B5EF4-FFF2-40B4-BE49-F238E27FC236}">
                <a16:creationId xmlns:a16="http://schemas.microsoft.com/office/drawing/2014/main" id="{F71BB44A-1280-C540-D2BA-F1E7C7AA504C}"/>
              </a:ext>
            </a:extLst>
          </p:cNvPr>
          <p:cNvSpPr>
            <a:spLocks noGrp="1"/>
          </p:cNvSpPr>
          <p:nvPr>
            <p:ph idx="1"/>
          </p:nvPr>
        </p:nvSpPr>
        <p:spPr/>
        <p:txBody>
          <a:bodyPr/>
          <a:lstStyle/>
          <a:p>
            <a:endParaRPr lang="ru-RU"/>
          </a:p>
        </p:txBody>
      </p:sp>
      <p:pic>
        <p:nvPicPr>
          <p:cNvPr id="6" name="Picture 2">
            <a:extLst>
              <a:ext uri="{FF2B5EF4-FFF2-40B4-BE49-F238E27FC236}">
                <a16:creationId xmlns:a16="http://schemas.microsoft.com/office/drawing/2014/main" id="{620822D6-802E-0E09-EFF8-7800BC01A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604" y="931094"/>
            <a:ext cx="9767266" cy="51323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778736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35A7E3-0256-E9D3-BE02-5F199021C49A}"/>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51B538D1-6ECD-92E5-42CC-278A6F3F46BF}"/>
              </a:ext>
            </a:extLst>
          </p:cNvPr>
          <p:cNvSpPr>
            <a:spLocks noGrp="1"/>
          </p:cNvSpPr>
          <p:nvPr>
            <p:ph idx="1"/>
          </p:nvPr>
        </p:nvSpPr>
        <p:spPr/>
        <p:txBody>
          <a:bodyPr/>
          <a:lstStyle/>
          <a:p>
            <a:endParaRPr lang="ru-RU" dirty="0"/>
          </a:p>
        </p:txBody>
      </p:sp>
      <p:sp>
        <p:nvSpPr>
          <p:cNvPr id="4" name="Нижний колонтитул 3">
            <a:extLst>
              <a:ext uri="{FF2B5EF4-FFF2-40B4-BE49-F238E27FC236}">
                <a16:creationId xmlns:a16="http://schemas.microsoft.com/office/drawing/2014/main" id="{97D150C6-3BB9-6565-158D-A6BDB5E613F6}"/>
              </a:ext>
            </a:extLst>
          </p:cNvPr>
          <p:cNvSpPr>
            <a:spLocks noGrp="1"/>
          </p:cNvSpPr>
          <p:nvPr>
            <p:ph type="ftr" sz="quarter" idx="11"/>
          </p:nvPr>
        </p:nvSpPr>
        <p:spPr/>
        <p:txBody>
          <a:bodyPr/>
          <a:lstStyle/>
          <a:p>
            <a:endParaRPr lang="ru-RU" dirty="0"/>
          </a:p>
        </p:txBody>
      </p:sp>
      <p:sp>
        <p:nvSpPr>
          <p:cNvPr id="5" name="Номер слайда 4">
            <a:extLst>
              <a:ext uri="{FF2B5EF4-FFF2-40B4-BE49-F238E27FC236}">
                <a16:creationId xmlns:a16="http://schemas.microsoft.com/office/drawing/2014/main" id="{4AC9105E-6682-6289-39B6-A392AE303647}"/>
              </a:ext>
            </a:extLst>
          </p:cNvPr>
          <p:cNvSpPr>
            <a:spLocks noGrp="1"/>
          </p:cNvSpPr>
          <p:nvPr>
            <p:ph type="sldNum" sz="quarter" idx="12"/>
          </p:nvPr>
        </p:nvSpPr>
        <p:spPr/>
        <p:txBody>
          <a:bodyPr/>
          <a:lstStyle/>
          <a:p>
            <a:fld id="{68577CEA-EA04-40CD-9868-3D9642D73F25}" type="slidenum">
              <a:rPr lang="ru-RU" smtClean="0"/>
              <a:t>63</a:t>
            </a:fld>
            <a:endParaRPr lang="ru-RU"/>
          </a:p>
        </p:txBody>
      </p:sp>
      <p:pic>
        <p:nvPicPr>
          <p:cNvPr id="7" name="Рисунок 6">
            <a:extLst>
              <a:ext uri="{FF2B5EF4-FFF2-40B4-BE49-F238E27FC236}">
                <a16:creationId xmlns:a16="http://schemas.microsoft.com/office/drawing/2014/main" id="{BAD78D2D-A4B3-E254-5D6A-85D2AE4F373A}"/>
              </a:ext>
            </a:extLst>
          </p:cNvPr>
          <p:cNvPicPr>
            <a:picLocks noChangeAspect="1"/>
          </p:cNvPicPr>
          <p:nvPr/>
        </p:nvPicPr>
        <p:blipFill>
          <a:blip r:embed="rId2"/>
          <a:stretch>
            <a:fillRect/>
          </a:stretch>
        </p:blipFill>
        <p:spPr>
          <a:xfrm>
            <a:off x="0" y="-1"/>
            <a:ext cx="12713522" cy="6994525"/>
          </a:xfrm>
          <a:prstGeom prst="rect">
            <a:avLst/>
          </a:prstGeom>
        </p:spPr>
      </p:pic>
      <p:pic>
        <p:nvPicPr>
          <p:cNvPr id="8" name="Рисунок 7">
            <a:extLst>
              <a:ext uri="{FF2B5EF4-FFF2-40B4-BE49-F238E27FC236}">
                <a16:creationId xmlns:a16="http://schemas.microsoft.com/office/drawing/2014/main" id="{70630FC5-B801-7C0B-DB22-08C4FA255AF4}"/>
              </a:ext>
            </a:extLst>
          </p:cNvPr>
          <p:cNvPicPr>
            <a:picLocks noChangeAspect="1"/>
          </p:cNvPicPr>
          <p:nvPr/>
        </p:nvPicPr>
        <p:blipFill>
          <a:blip r:embed="rId3"/>
          <a:stretch>
            <a:fillRect/>
          </a:stretch>
        </p:blipFill>
        <p:spPr>
          <a:xfrm>
            <a:off x="465138" y="3133979"/>
            <a:ext cx="5496871" cy="3506447"/>
          </a:xfrm>
          <a:prstGeom prst="rect">
            <a:avLst/>
          </a:prstGeom>
        </p:spPr>
      </p:pic>
    </p:spTree>
    <p:extLst>
      <p:ext uri="{BB962C8B-B14F-4D97-AF65-F5344CB8AC3E}">
        <p14:creationId xmlns:p14="http://schemas.microsoft.com/office/powerpoint/2010/main" val="40136098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ru-RU" dirty="0"/>
              <a:t>Урок 19</a:t>
            </a:r>
            <a:r>
              <a:rPr lang="en-US" dirty="0"/>
              <a:t>: </a:t>
            </a:r>
            <a:r>
              <a:rPr lang="ru-RU" dirty="0"/>
              <a:t>ОС Android</a:t>
            </a:r>
            <a:br>
              <a:rPr lang="ru-RU" dirty="0"/>
            </a:br>
            <a:r>
              <a:rPr lang="ru-RU" dirty="0"/>
              <a:t>	</a:t>
            </a:r>
            <a:br>
              <a:rPr lang="ru-RU" dirty="0"/>
            </a:br>
            <a:endParaRPr lang="en-US" dirty="0"/>
          </a:p>
        </p:txBody>
      </p:sp>
    </p:spTree>
    <p:extLst>
      <p:ext uri="{BB962C8B-B14F-4D97-AF65-F5344CB8AC3E}">
        <p14:creationId xmlns:p14="http://schemas.microsoft.com/office/powerpoint/2010/main" val="107698169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62C3F9FA-5753-4557-9976-E2794AAE4881}"/>
              </a:ext>
            </a:extLst>
          </p:cNvPr>
          <p:cNvSpPr>
            <a:spLocks noGrp="1"/>
          </p:cNvSpPr>
          <p:nvPr>
            <p:ph idx="1"/>
          </p:nvPr>
        </p:nvSpPr>
        <p:spPr>
          <a:xfrm>
            <a:off x="8134912" y="1828117"/>
            <a:ext cx="4356266" cy="4437962"/>
          </a:xfrm>
        </p:spPr>
        <p:txBody>
          <a:bodyPr>
            <a:normAutofit/>
          </a:bodyPr>
          <a:lstStyle/>
          <a:p>
            <a:r>
              <a:rPr lang="ru-RU" dirty="0"/>
              <a:t>Позволяет запускать много приложений, которые остаются в памяти, пока она не закончится. Допускается работа нескольких приложений одновременно</a:t>
            </a:r>
            <a:r>
              <a:rPr lang="en-US" dirty="0"/>
              <a:t>. </a:t>
            </a:r>
            <a:r>
              <a:rPr lang="ru-RU" dirty="0"/>
              <a:t>Когда ОЗУ кончается – закрываются наименее используемые приложения. За это в </a:t>
            </a:r>
            <a:r>
              <a:rPr lang="en-US" dirty="0"/>
              <a:t>Android </a:t>
            </a:r>
            <a:r>
              <a:rPr lang="ru-RU" dirty="0"/>
              <a:t>отвечает механизм под названием </a:t>
            </a:r>
            <a:r>
              <a:rPr lang="en-US" b="1" dirty="0" err="1"/>
              <a:t>lowmemorykiller</a:t>
            </a:r>
            <a:endParaRPr lang="ru-RU" b="1" dirty="0"/>
          </a:p>
        </p:txBody>
      </p:sp>
      <p:sp>
        <p:nvSpPr>
          <p:cNvPr id="5" name="Заголовок 4">
            <a:extLst>
              <a:ext uri="{FF2B5EF4-FFF2-40B4-BE49-F238E27FC236}">
                <a16:creationId xmlns:a16="http://schemas.microsoft.com/office/drawing/2014/main" id="{B8F3C803-2045-49AE-81B2-D2F9384AEBE3}"/>
              </a:ext>
            </a:extLst>
          </p:cNvPr>
          <p:cNvSpPr>
            <a:spLocks noGrp="1"/>
          </p:cNvSpPr>
          <p:nvPr>
            <p:ph type="title"/>
          </p:nvPr>
        </p:nvSpPr>
        <p:spPr/>
        <p:txBody>
          <a:bodyPr>
            <a:normAutofit fontScale="90000"/>
          </a:bodyPr>
          <a:lstStyle/>
          <a:p>
            <a:pPr algn="ctr"/>
            <a:r>
              <a:rPr lang="en-US" sz="6119" dirty="0">
                <a:latin typeface="+mn-lt"/>
              </a:rPr>
              <a:t>Android – </a:t>
            </a:r>
            <a:r>
              <a:rPr lang="ru-RU" sz="6119" dirty="0">
                <a:latin typeface="+mn-lt"/>
              </a:rPr>
              <a:t>многозадачная ОС</a:t>
            </a:r>
          </a:p>
        </p:txBody>
      </p:sp>
      <p:pic>
        <p:nvPicPr>
          <p:cNvPr id="7" name="Рисунок 6">
            <a:extLst>
              <a:ext uri="{FF2B5EF4-FFF2-40B4-BE49-F238E27FC236}">
                <a16:creationId xmlns:a16="http://schemas.microsoft.com/office/drawing/2014/main" id="{29A8027A-434B-4A3E-B47B-560985E9F0F5}"/>
              </a:ext>
            </a:extLst>
          </p:cNvPr>
          <p:cNvPicPr>
            <a:picLocks noChangeAspect="1"/>
          </p:cNvPicPr>
          <p:nvPr/>
        </p:nvPicPr>
        <p:blipFill>
          <a:blip r:embed="rId2"/>
          <a:stretch>
            <a:fillRect/>
          </a:stretch>
        </p:blipFill>
        <p:spPr>
          <a:xfrm>
            <a:off x="7057" y="1828117"/>
            <a:ext cx="7917865" cy="4002223"/>
          </a:xfrm>
          <a:prstGeom prst="rect">
            <a:avLst/>
          </a:prstGeom>
        </p:spPr>
      </p:pic>
    </p:spTree>
    <p:extLst>
      <p:ext uri="{BB962C8B-B14F-4D97-AF65-F5344CB8AC3E}">
        <p14:creationId xmlns:p14="http://schemas.microsoft.com/office/powerpoint/2010/main" val="2594226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BD9DB7-4880-4377-9F21-B7E019541F5B}"/>
              </a:ext>
            </a:extLst>
          </p:cNvPr>
          <p:cNvSpPr>
            <a:spLocks noGrp="1"/>
          </p:cNvSpPr>
          <p:nvPr>
            <p:ph type="title"/>
          </p:nvPr>
        </p:nvSpPr>
        <p:spPr/>
        <p:txBody>
          <a:bodyPr>
            <a:normAutofit fontScale="90000"/>
          </a:bodyPr>
          <a:lstStyle/>
          <a:p>
            <a:pPr algn="ctr"/>
            <a:r>
              <a:rPr lang="en-US" sz="6119" dirty="0">
                <a:latin typeface="+mn-lt"/>
              </a:rPr>
              <a:t>Services</a:t>
            </a:r>
            <a:endParaRPr lang="ru-RU" sz="6119" dirty="0">
              <a:latin typeface="+mn-lt"/>
            </a:endParaRPr>
          </a:p>
        </p:txBody>
      </p:sp>
      <p:sp>
        <p:nvSpPr>
          <p:cNvPr id="3" name="Объект 2">
            <a:extLst>
              <a:ext uri="{FF2B5EF4-FFF2-40B4-BE49-F238E27FC236}">
                <a16:creationId xmlns:a16="http://schemas.microsoft.com/office/drawing/2014/main" id="{F3CFA29D-4A23-4BC7-9831-2C0861CA0FF2}"/>
              </a:ext>
            </a:extLst>
          </p:cNvPr>
          <p:cNvSpPr>
            <a:spLocks noGrp="1"/>
          </p:cNvSpPr>
          <p:nvPr>
            <p:ph idx="1"/>
          </p:nvPr>
        </p:nvSpPr>
        <p:spPr>
          <a:xfrm>
            <a:off x="328220" y="1861968"/>
            <a:ext cx="11821210" cy="4437962"/>
          </a:xfrm>
        </p:spPr>
        <p:txBody>
          <a:bodyPr>
            <a:normAutofit/>
          </a:bodyPr>
          <a:lstStyle/>
          <a:p>
            <a:r>
              <a:rPr lang="ru-RU" sz="4896" dirty="0"/>
              <a:t>В </a:t>
            </a:r>
            <a:r>
              <a:rPr lang="en-US" sz="4896" dirty="0"/>
              <a:t>Android </a:t>
            </a:r>
            <a:r>
              <a:rPr lang="ru-RU" sz="4896" dirty="0"/>
              <a:t>элементом многозадачности выступают службы. Они делают запрос к системе на выделением необходимым им ресурсов. Этот запрос носит название «процессорный </a:t>
            </a:r>
            <a:r>
              <a:rPr lang="en-US" sz="4896" b="1" dirty="0" err="1"/>
              <a:t>wakelock</a:t>
            </a:r>
            <a:r>
              <a:rPr lang="ru-RU" sz="4896" dirty="0"/>
              <a:t>»</a:t>
            </a:r>
          </a:p>
        </p:txBody>
      </p:sp>
    </p:spTree>
    <p:extLst>
      <p:ext uri="{BB962C8B-B14F-4D97-AF65-F5344CB8AC3E}">
        <p14:creationId xmlns:p14="http://schemas.microsoft.com/office/powerpoint/2010/main" val="39637527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F879C3-FC74-422F-8C1E-8BAEC38C9DA5}"/>
              </a:ext>
            </a:extLst>
          </p:cNvPr>
          <p:cNvSpPr>
            <a:spLocks noGrp="1"/>
          </p:cNvSpPr>
          <p:nvPr>
            <p:ph type="title"/>
          </p:nvPr>
        </p:nvSpPr>
        <p:spPr/>
        <p:txBody>
          <a:bodyPr/>
          <a:lstStyle/>
          <a:p>
            <a:endParaRPr lang="ru-RU"/>
          </a:p>
        </p:txBody>
      </p:sp>
      <p:pic>
        <p:nvPicPr>
          <p:cNvPr id="7" name="Объект 6">
            <a:extLst>
              <a:ext uri="{FF2B5EF4-FFF2-40B4-BE49-F238E27FC236}">
                <a16:creationId xmlns:a16="http://schemas.microsoft.com/office/drawing/2014/main" id="{1B1E4D6B-CC2D-422D-89F7-A1569C0ADCCD}"/>
              </a:ext>
            </a:extLst>
          </p:cNvPr>
          <p:cNvPicPr>
            <a:picLocks noGrp="1" noChangeAspect="1"/>
          </p:cNvPicPr>
          <p:nvPr>
            <p:ph idx="1"/>
          </p:nvPr>
        </p:nvPicPr>
        <p:blipFill>
          <a:blip r:embed="rId2"/>
          <a:stretch>
            <a:fillRect/>
          </a:stretch>
        </p:blipFill>
        <p:spPr>
          <a:xfrm>
            <a:off x="8733440" y="-1"/>
            <a:ext cx="3582432" cy="6728542"/>
          </a:xfrm>
        </p:spPr>
      </p:pic>
      <p:pic>
        <p:nvPicPr>
          <p:cNvPr id="9" name="Рисунок 8">
            <a:extLst>
              <a:ext uri="{FF2B5EF4-FFF2-40B4-BE49-F238E27FC236}">
                <a16:creationId xmlns:a16="http://schemas.microsoft.com/office/drawing/2014/main" id="{B2784CA1-D9D3-45C7-8D6D-671427766FC8}"/>
              </a:ext>
            </a:extLst>
          </p:cNvPr>
          <p:cNvPicPr>
            <a:picLocks noChangeAspect="1"/>
          </p:cNvPicPr>
          <p:nvPr/>
        </p:nvPicPr>
        <p:blipFill>
          <a:blip r:embed="rId3"/>
          <a:stretch>
            <a:fillRect/>
          </a:stretch>
        </p:blipFill>
        <p:spPr>
          <a:xfrm>
            <a:off x="882" y="0"/>
            <a:ext cx="8532433" cy="6739345"/>
          </a:xfrm>
          <a:prstGeom prst="rect">
            <a:avLst/>
          </a:prstGeom>
        </p:spPr>
      </p:pic>
    </p:spTree>
    <p:extLst>
      <p:ext uri="{BB962C8B-B14F-4D97-AF65-F5344CB8AC3E}">
        <p14:creationId xmlns:p14="http://schemas.microsoft.com/office/powerpoint/2010/main" val="31627196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005675-5B4B-44C0-B9FB-98179BBD2E4F}"/>
              </a:ext>
            </a:extLst>
          </p:cNvPr>
          <p:cNvSpPr>
            <a:spLocks noGrp="1"/>
          </p:cNvSpPr>
          <p:nvPr>
            <p:ph type="title"/>
          </p:nvPr>
        </p:nvSpPr>
        <p:spPr>
          <a:xfrm>
            <a:off x="455072" y="372393"/>
            <a:ext cx="11203351" cy="6289059"/>
          </a:xfrm>
        </p:spPr>
        <p:txBody>
          <a:bodyPr>
            <a:normAutofit/>
          </a:bodyPr>
          <a:lstStyle/>
          <a:p>
            <a:r>
              <a:rPr lang="ru-RU" sz="4080" dirty="0">
                <a:latin typeface="+mn-lt"/>
              </a:rPr>
              <a:t>Инструмент мощный и полезный, однако сильно влияет на энергоэффективность устройства. Чем больше приложений – тем больше служб, работающих в фоне (механизмы поддержания жизненного цикла приложения, например).</a:t>
            </a:r>
            <a:br>
              <a:rPr lang="ru-RU" sz="4080" dirty="0">
                <a:latin typeface="+mn-lt"/>
              </a:rPr>
            </a:br>
            <a:r>
              <a:rPr lang="ru-RU" sz="4080" dirty="0">
                <a:latin typeface="+mn-lt"/>
              </a:rPr>
              <a:t>Проблема оставалась нерешённой до появления </a:t>
            </a:r>
            <a:r>
              <a:rPr lang="en-US" sz="4080" dirty="0">
                <a:latin typeface="+mn-lt"/>
              </a:rPr>
              <a:t>Android 8.0</a:t>
            </a:r>
            <a:endParaRPr lang="ru-RU" sz="4080" dirty="0">
              <a:latin typeface="+mn-lt"/>
            </a:endParaRPr>
          </a:p>
        </p:txBody>
      </p:sp>
    </p:spTree>
    <p:extLst>
      <p:ext uri="{BB962C8B-B14F-4D97-AF65-F5344CB8AC3E}">
        <p14:creationId xmlns:p14="http://schemas.microsoft.com/office/powerpoint/2010/main" val="2655104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DA30C7A-833F-4BC8-BAC2-B7BD4B153360}"/>
              </a:ext>
            </a:extLst>
          </p:cNvPr>
          <p:cNvSpPr>
            <a:spLocks noGrp="1"/>
          </p:cNvSpPr>
          <p:nvPr>
            <p:ph idx="1"/>
          </p:nvPr>
        </p:nvSpPr>
        <p:spPr>
          <a:xfrm>
            <a:off x="855768" y="563196"/>
            <a:ext cx="10724938" cy="5736734"/>
          </a:xfrm>
        </p:spPr>
        <p:txBody>
          <a:bodyPr>
            <a:normAutofit/>
          </a:bodyPr>
          <a:lstStyle/>
          <a:p>
            <a:r>
              <a:rPr lang="ru-RU" sz="3264" dirty="0"/>
              <a:t>Начиная с этой версии была запрещена работа фоновых служб с некоторыми исключениями.</a:t>
            </a:r>
            <a:br>
              <a:rPr lang="ru-RU" sz="3264" dirty="0"/>
            </a:br>
            <a:r>
              <a:rPr lang="ru-RU" sz="3264" dirty="0"/>
              <a:t>П</a:t>
            </a:r>
            <a:r>
              <a:rPr lang="ru-RU" sz="3264" dirty="0">
                <a:solidFill>
                  <a:srgbClr val="333333"/>
                </a:solidFill>
              </a:rPr>
              <a:t>риложение в некоторых случаях, например когда оно находится на экране, может запускать службы, но </a:t>
            </a:r>
            <a:r>
              <a:rPr lang="ru-RU" sz="3264" dirty="0" err="1">
                <a:solidFill>
                  <a:srgbClr val="333333"/>
                </a:solidFill>
              </a:rPr>
              <a:t>Android</a:t>
            </a:r>
            <a:r>
              <a:rPr lang="ru-RU" sz="3264" dirty="0">
                <a:solidFill>
                  <a:srgbClr val="333333"/>
                </a:solidFill>
              </a:rPr>
              <a:t> прибьет их после ухода приложения в сон. Видимые пользователю службы разрешены. Это так называемый </a:t>
            </a:r>
            <a:r>
              <a:rPr lang="ru-RU" sz="3264" b="1" dirty="0" err="1">
                <a:solidFill>
                  <a:srgbClr val="333333"/>
                </a:solidFill>
              </a:rPr>
              <a:t>foreground</a:t>
            </a:r>
            <a:r>
              <a:rPr lang="ru-RU" sz="3264" b="1" dirty="0">
                <a:solidFill>
                  <a:srgbClr val="333333"/>
                </a:solidFill>
              </a:rPr>
              <a:t> </a:t>
            </a:r>
            <a:r>
              <a:rPr lang="ru-RU" sz="3264" b="1" dirty="0" err="1">
                <a:solidFill>
                  <a:srgbClr val="333333"/>
                </a:solidFill>
              </a:rPr>
              <a:t>service</a:t>
            </a:r>
            <a:r>
              <a:rPr lang="ru-RU" sz="3264" b="1" dirty="0">
                <a:solidFill>
                  <a:srgbClr val="333333"/>
                </a:solidFill>
              </a:rPr>
              <a:t> </a:t>
            </a:r>
            <a:r>
              <a:rPr lang="ru-RU" sz="3264" dirty="0">
                <a:solidFill>
                  <a:srgbClr val="333333"/>
                </a:solidFill>
              </a:rPr>
              <a:t>– служба, которая видна в панели уведомлений и имеет иконку в </a:t>
            </a:r>
            <a:r>
              <a:rPr lang="ru-RU" sz="3264" dirty="0" err="1">
                <a:solidFill>
                  <a:srgbClr val="333333"/>
                </a:solidFill>
              </a:rPr>
              <a:t>статусбаре</a:t>
            </a:r>
            <a:r>
              <a:rPr lang="ru-RU" sz="3264" dirty="0">
                <a:solidFill>
                  <a:srgbClr val="333333"/>
                </a:solidFill>
              </a:rPr>
              <a:t>. </a:t>
            </a:r>
          </a:p>
        </p:txBody>
      </p:sp>
      <p:pic>
        <p:nvPicPr>
          <p:cNvPr id="7" name="Рисунок 6">
            <a:extLst>
              <a:ext uri="{FF2B5EF4-FFF2-40B4-BE49-F238E27FC236}">
                <a16:creationId xmlns:a16="http://schemas.microsoft.com/office/drawing/2014/main" id="{F7F3BC47-2F64-4EA5-8EEF-9F3C6C7D133A}"/>
              </a:ext>
            </a:extLst>
          </p:cNvPr>
          <p:cNvPicPr>
            <a:picLocks noChangeAspect="1"/>
          </p:cNvPicPr>
          <p:nvPr/>
        </p:nvPicPr>
        <p:blipFill>
          <a:blip r:embed="rId2"/>
          <a:stretch>
            <a:fillRect/>
          </a:stretch>
        </p:blipFill>
        <p:spPr>
          <a:xfrm>
            <a:off x="1120012" y="5249196"/>
            <a:ext cx="10196449" cy="1472601"/>
          </a:xfrm>
          <a:prstGeom prst="rect">
            <a:avLst/>
          </a:prstGeom>
        </p:spPr>
      </p:pic>
    </p:spTree>
    <p:extLst>
      <p:ext uri="{BB962C8B-B14F-4D97-AF65-F5344CB8AC3E}">
        <p14:creationId xmlns:p14="http://schemas.microsoft.com/office/powerpoint/2010/main" val="3422621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5E5E9-50AE-42B7-84D3-873166373396}"/>
              </a:ext>
            </a:extLst>
          </p:cNvPr>
          <p:cNvSpPr>
            <a:spLocks noGrp="1"/>
          </p:cNvSpPr>
          <p:nvPr>
            <p:ph type="title"/>
          </p:nvPr>
        </p:nvSpPr>
        <p:spPr/>
        <p:txBody>
          <a:bodyPr/>
          <a:lstStyle/>
          <a:p>
            <a:r>
              <a:rPr lang="ru-RU" dirty="0"/>
              <a:t>Урок 1</a:t>
            </a:r>
            <a:r>
              <a:rPr lang="en-US" dirty="0"/>
              <a:t>: </a:t>
            </a:r>
            <a:r>
              <a:rPr lang="ru-RU" b="1" dirty="0"/>
              <a:t>Общая характеристика семейства операционных систем UNIX</a:t>
            </a:r>
            <a:endParaRPr lang="en-US" dirty="0"/>
          </a:p>
        </p:txBody>
      </p:sp>
    </p:spTree>
    <p:extLst>
      <p:ext uri="{BB962C8B-B14F-4D97-AF65-F5344CB8AC3E}">
        <p14:creationId xmlns:p14="http://schemas.microsoft.com/office/powerpoint/2010/main" val="273683317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8CF20F-4EFB-4594-943E-76B411D8F7A9}"/>
              </a:ext>
            </a:extLst>
          </p:cNvPr>
          <p:cNvSpPr>
            <a:spLocks noGrp="1"/>
          </p:cNvSpPr>
          <p:nvPr>
            <p:ph type="title"/>
          </p:nvPr>
        </p:nvSpPr>
        <p:spPr>
          <a:xfrm>
            <a:off x="855768" y="372394"/>
            <a:ext cx="10802655" cy="1565483"/>
          </a:xfrm>
        </p:spPr>
        <p:txBody>
          <a:bodyPr>
            <a:normAutofit/>
          </a:bodyPr>
          <a:lstStyle/>
          <a:p>
            <a:r>
              <a:rPr lang="ru-RU" dirty="0">
                <a:latin typeface="+mn-lt"/>
              </a:rPr>
              <a:t>Что делать при необходимости запуска фоновых служб?</a:t>
            </a:r>
            <a:br>
              <a:rPr lang="ru-RU" dirty="0">
                <a:latin typeface="+mn-lt"/>
              </a:rPr>
            </a:br>
            <a:r>
              <a:rPr lang="ru-RU" dirty="0">
                <a:latin typeface="+mn-lt"/>
              </a:rPr>
              <a:t>Для этого существует </a:t>
            </a:r>
            <a:r>
              <a:rPr lang="en-US" b="1" dirty="0" err="1">
                <a:latin typeface="+mn-lt"/>
              </a:rPr>
              <a:t>JobScheduler</a:t>
            </a:r>
            <a:endParaRPr lang="ru-RU" b="1" dirty="0">
              <a:latin typeface="+mn-lt"/>
            </a:endParaRPr>
          </a:p>
        </p:txBody>
      </p:sp>
      <p:pic>
        <p:nvPicPr>
          <p:cNvPr id="5" name="Объект 4">
            <a:extLst>
              <a:ext uri="{FF2B5EF4-FFF2-40B4-BE49-F238E27FC236}">
                <a16:creationId xmlns:a16="http://schemas.microsoft.com/office/drawing/2014/main" id="{0B70B62A-0708-4E58-A89C-6FE5D8B748F8}"/>
              </a:ext>
            </a:extLst>
          </p:cNvPr>
          <p:cNvPicPr>
            <a:picLocks noGrp="1" noChangeAspect="1"/>
          </p:cNvPicPr>
          <p:nvPr>
            <p:ph idx="1"/>
          </p:nvPr>
        </p:nvPicPr>
        <p:blipFill>
          <a:blip r:embed="rId2"/>
          <a:stretch>
            <a:fillRect/>
          </a:stretch>
        </p:blipFill>
        <p:spPr>
          <a:xfrm>
            <a:off x="1916038" y="1937877"/>
            <a:ext cx="8604399" cy="4839283"/>
          </a:xfrm>
        </p:spPr>
      </p:pic>
    </p:spTree>
    <p:extLst>
      <p:ext uri="{BB962C8B-B14F-4D97-AF65-F5344CB8AC3E}">
        <p14:creationId xmlns:p14="http://schemas.microsoft.com/office/powerpoint/2010/main" val="25047726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238A04-F9CF-4D4B-8CA5-6FA95C865440}"/>
              </a:ext>
            </a:extLst>
          </p:cNvPr>
          <p:cNvSpPr>
            <a:spLocks noGrp="1"/>
          </p:cNvSpPr>
          <p:nvPr>
            <p:ph type="title"/>
          </p:nvPr>
        </p:nvSpPr>
        <p:spPr>
          <a:xfrm>
            <a:off x="680261" y="761493"/>
            <a:ext cx="11731108" cy="1351952"/>
          </a:xfrm>
        </p:spPr>
        <p:txBody>
          <a:bodyPr>
            <a:noAutofit/>
          </a:bodyPr>
          <a:lstStyle/>
          <a:p>
            <a:r>
              <a:rPr lang="ru-RU" sz="4400" b="1" dirty="0">
                <a:latin typeface="+mn-lt"/>
              </a:rPr>
              <a:t>По умолчанию все приложения устанавливаются в папку </a:t>
            </a:r>
            <a:r>
              <a:rPr lang="en-US" sz="4400" b="1" dirty="0">
                <a:latin typeface="+mn-lt"/>
              </a:rPr>
              <a:t>data</a:t>
            </a:r>
            <a:r>
              <a:rPr lang="ru-RU" sz="4400" b="1" dirty="0">
                <a:latin typeface="+mn-lt"/>
              </a:rPr>
              <a:t> и имеют доступ только к своему каталогу</a:t>
            </a:r>
          </a:p>
        </p:txBody>
      </p:sp>
      <p:pic>
        <p:nvPicPr>
          <p:cNvPr id="5" name="Рисунок 4">
            <a:extLst>
              <a:ext uri="{FF2B5EF4-FFF2-40B4-BE49-F238E27FC236}">
                <a16:creationId xmlns:a16="http://schemas.microsoft.com/office/drawing/2014/main" id="{4D208D55-24CC-4949-8CE5-D48EA208AC8C}"/>
              </a:ext>
            </a:extLst>
          </p:cNvPr>
          <p:cNvPicPr>
            <a:picLocks noChangeAspect="1"/>
          </p:cNvPicPr>
          <p:nvPr/>
        </p:nvPicPr>
        <p:blipFill>
          <a:blip r:embed="rId2"/>
          <a:stretch>
            <a:fillRect/>
          </a:stretch>
        </p:blipFill>
        <p:spPr>
          <a:xfrm>
            <a:off x="446997" y="3012007"/>
            <a:ext cx="11590926" cy="3488627"/>
          </a:xfrm>
          <a:prstGeom prst="rect">
            <a:avLst/>
          </a:prstGeom>
        </p:spPr>
      </p:pic>
    </p:spTree>
    <p:extLst>
      <p:ext uri="{BB962C8B-B14F-4D97-AF65-F5344CB8AC3E}">
        <p14:creationId xmlns:p14="http://schemas.microsoft.com/office/powerpoint/2010/main" val="8712827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CB80E8-80A9-4618-9C21-2FBFC9CE8129}"/>
              </a:ext>
            </a:extLst>
          </p:cNvPr>
          <p:cNvSpPr>
            <a:spLocks noGrp="1"/>
          </p:cNvSpPr>
          <p:nvPr>
            <p:ph type="title"/>
          </p:nvPr>
        </p:nvSpPr>
        <p:spPr>
          <a:xfrm>
            <a:off x="855768" y="372393"/>
            <a:ext cx="10663691" cy="1937498"/>
          </a:xfrm>
        </p:spPr>
        <p:txBody>
          <a:bodyPr>
            <a:noAutofit/>
          </a:bodyPr>
          <a:lstStyle/>
          <a:p>
            <a:r>
              <a:rPr lang="ru-RU" dirty="0">
                <a:latin typeface="+mn-lt"/>
              </a:rPr>
              <a:t>Это делается для того, чтобы приложения не могли иметь доступ к тому «чего видеть не должны»</a:t>
            </a:r>
          </a:p>
        </p:txBody>
      </p:sp>
      <p:sp>
        <p:nvSpPr>
          <p:cNvPr id="3" name="Объект 2">
            <a:extLst>
              <a:ext uri="{FF2B5EF4-FFF2-40B4-BE49-F238E27FC236}">
                <a16:creationId xmlns:a16="http://schemas.microsoft.com/office/drawing/2014/main" id="{A881BE77-321C-4E5D-AF19-A1F907295520}"/>
              </a:ext>
            </a:extLst>
          </p:cNvPr>
          <p:cNvSpPr>
            <a:spLocks noGrp="1"/>
          </p:cNvSpPr>
          <p:nvPr>
            <p:ph idx="1"/>
          </p:nvPr>
        </p:nvSpPr>
        <p:spPr>
          <a:xfrm>
            <a:off x="855768" y="2785458"/>
            <a:ext cx="10724938" cy="3514471"/>
          </a:xfrm>
        </p:spPr>
        <p:txBody>
          <a:bodyPr>
            <a:normAutofit/>
          </a:bodyPr>
          <a:lstStyle/>
          <a:p>
            <a:r>
              <a:rPr lang="ru-RU" sz="3672" dirty="0"/>
              <a:t>Для общения друг с другом приложения используют </a:t>
            </a:r>
            <a:r>
              <a:rPr lang="en-US" sz="3672" dirty="0"/>
              <a:t>IPC</a:t>
            </a:r>
            <a:r>
              <a:rPr lang="ru-RU" sz="3672" dirty="0"/>
              <a:t>-механизм </a:t>
            </a:r>
            <a:r>
              <a:rPr lang="en-US" sz="3672" b="1" dirty="0"/>
              <a:t>Binder</a:t>
            </a:r>
            <a:r>
              <a:rPr lang="ru-RU" sz="3672" dirty="0"/>
              <a:t>, требующий авторизацию на выполнение каких-либо действий. С его помощью система может оповестить приложение о системных событиях (СМС, звонок, зарядка устройства и т.д.)</a:t>
            </a:r>
          </a:p>
        </p:txBody>
      </p:sp>
    </p:spTree>
    <p:extLst>
      <p:ext uri="{BB962C8B-B14F-4D97-AF65-F5344CB8AC3E}">
        <p14:creationId xmlns:p14="http://schemas.microsoft.com/office/powerpoint/2010/main" val="19468950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D316F1FA-DDEB-4328-B541-0BCEE54B96F7}"/>
              </a:ext>
            </a:extLst>
          </p:cNvPr>
          <p:cNvPicPr>
            <a:picLocks noChangeAspect="1"/>
          </p:cNvPicPr>
          <p:nvPr/>
        </p:nvPicPr>
        <p:blipFill>
          <a:blip r:embed="rId2"/>
          <a:stretch>
            <a:fillRect/>
          </a:stretch>
        </p:blipFill>
        <p:spPr>
          <a:xfrm>
            <a:off x="1562998" y="307707"/>
            <a:ext cx="9952399" cy="6148987"/>
          </a:xfrm>
          <a:prstGeom prst="rect">
            <a:avLst/>
          </a:prstGeom>
        </p:spPr>
      </p:pic>
    </p:spTree>
    <p:extLst>
      <p:ext uri="{BB962C8B-B14F-4D97-AF65-F5344CB8AC3E}">
        <p14:creationId xmlns:p14="http://schemas.microsoft.com/office/powerpoint/2010/main" val="19072117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D154AA-0FB1-4F41-90F4-711540A7C8BD}"/>
              </a:ext>
            </a:extLst>
          </p:cNvPr>
          <p:cNvSpPr>
            <a:spLocks noGrp="1"/>
          </p:cNvSpPr>
          <p:nvPr>
            <p:ph type="title"/>
          </p:nvPr>
        </p:nvSpPr>
        <p:spPr>
          <a:xfrm>
            <a:off x="855768" y="372394"/>
            <a:ext cx="11432465" cy="1359583"/>
          </a:xfrm>
        </p:spPr>
        <p:txBody>
          <a:bodyPr>
            <a:normAutofit/>
          </a:bodyPr>
          <a:lstStyle/>
          <a:p>
            <a:r>
              <a:rPr lang="ru-RU" dirty="0">
                <a:latin typeface="+mn-lt"/>
              </a:rPr>
              <a:t>Система оповещений базируется на </a:t>
            </a:r>
            <a:r>
              <a:rPr lang="en-US" b="1" dirty="0">
                <a:latin typeface="+mn-lt"/>
              </a:rPr>
              <a:t>Intent</a:t>
            </a:r>
            <a:endParaRPr lang="ru-RU" b="1" dirty="0">
              <a:latin typeface="+mn-lt"/>
            </a:endParaRPr>
          </a:p>
        </p:txBody>
      </p:sp>
      <p:sp>
        <p:nvSpPr>
          <p:cNvPr id="4" name="Объект 2">
            <a:extLst>
              <a:ext uri="{FF2B5EF4-FFF2-40B4-BE49-F238E27FC236}">
                <a16:creationId xmlns:a16="http://schemas.microsoft.com/office/drawing/2014/main" id="{45599472-C6EE-48C4-A4F6-8C96F803309D}"/>
              </a:ext>
            </a:extLst>
          </p:cNvPr>
          <p:cNvSpPr>
            <a:spLocks noGrp="1"/>
          </p:cNvSpPr>
          <p:nvPr>
            <p:ph idx="1"/>
          </p:nvPr>
        </p:nvSpPr>
        <p:spPr>
          <a:xfrm>
            <a:off x="855768" y="1861968"/>
            <a:ext cx="10724938" cy="4437962"/>
          </a:xfrm>
        </p:spPr>
        <p:txBody>
          <a:bodyPr>
            <a:normAutofit fontScale="92500" lnSpcReduction="20000"/>
          </a:bodyPr>
          <a:lstStyle/>
          <a:p>
            <a:r>
              <a:rPr lang="ru-RU" sz="3264" dirty="0"/>
              <a:t>Механизм, реализованный поверх </a:t>
            </a:r>
            <a:r>
              <a:rPr lang="en-US" sz="3264" dirty="0"/>
              <a:t>Binder </a:t>
            </a:r>
            <a:r>
              <a:rPr lang="ru-RU" sz="3264" dirty="0"/>
              <a:t>и предназначенный для обмена информацией между приложениями и запуска компонентов приложений</a:t>
            </a:r>
            <a:r>
              <a:rPr lang="ru-RU" sz="3264" b="1" dirty="0"/>
              <a:t>. </a:t>
            </a:r>
            <a:r>
              <a:rPr lang="ru-RU" sz="3264" dirty="0"/>
              <a:t>С помощью </a:t>
            </a:r>
            <a:r>
              <a:rPr lang="ru-RU" sz="3264" dirty="0" err="1"/>
              <a:t>интентов</a:t>
            </a:r>
            <a:r>
              <a:rPr lang="ru-RU" sz="3264" dirty="0"/>
              <a:t> можно оповещать приложения о событиях, попросить систему открыть приложение для обработки определенных типов данных (например, чтобы открыть определенную страницу в браузере, достаточно послать широковещательный </a:t>
            </a:r>
            <a:r>
              <a:rPr lang="ru-RU" sz="3264" dirty="0" err="1"/>
              <a:t>интент</a:t>
            </a:r>
            <a:r>
              <a:rPr lang="ru-RU" sz="3264" dirty="0"/>
              <a:t> со ссылкой на страницу, и на него откликнутся все приложения, способные отображать веб-страницы, либо только браузер по умолчанию) или просто запустить компонент того или иного приложения.</a:t>
            </a:r>
          </a:p>
        </p:txBody>
      </p:sp>
    </p:spTree>
    <p:extLst>
      <p:ext uri="{BB962C8B-B14F-4D97-AF65-F5344CB8AC3E}">
        <p14:creationId xmlns:p14="http://schemas.microsoft.com/office/powerpoint/2010/main" val="27416318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A77F93-9144-4F01-9A5F-AE6FB5C6EC1A}"/>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D79EDA78-FA49-4C11-9C11-E64DE76E4BC1}"/>
              </a:ext>
            </a:extLst>
          </p:cNvPr>
          <p:cNvSpPr>
            <a:spLocks noGrp="1"/>
          </p:cNvSpPr>
          <p:nvPr>
            <p:ph idx="1"/>
          </p:nvPr>
        </p:nvSpPr>
        <p:spPr/>
        <p:txBody>
          <a:bodyPr/>
          <a:lstStyle/>
          <a:p>
            <a:endParaRPr lang="ru-RU"/>
          </a:p>
        </p:txBody>
      </p:sp>
      <p:pic>
        <p:nvPicPr>
          <p:cNvPr id="3074" name="Picture 2">
            <a:extLst>
              <a:ext uri="{FF2B5EF4-FFF2-40B4-BE49-F238E27FC236}">
                <a16:creationId xmlns:a16="http://schemas.microsoft.com/office/drawing/2014/main" id="{1ABC03BF-05DA-42B5-B797-D62BC5419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766" y="635866"/>
            <a:ext cx="11700943" cy="540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1426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23CD20-A16E-496E-B9B8-AE2C594B8F72}"/>
              </a:ext>
            </a:extLst>
          </p:cNvPr>
          <p:cNvSpPr>
            <a:spLocks noGrp="1"/>
          </p:cNvSpPr>
          <p:nvPr>
            <p:ph type="title"/>
          </p:nvPr>
        </p:nvSpPr>
        <p:spPr>
          <a:xfrm>
            <a:off x="837600" y="202829"/>
            <a:ext cx="11129672" cy="6149773"/>
          </a:xfrm>
        </p:spPr>
        <p:txBody>
          <a:bodyPr>
            <a:normAutofit fontScale="90000"/>
          </a:bodyPr>
          <a:lstStyle/>
          <a:p>
            <a:r>
              <a:rPr lang="ru-RU" sz="4080" dirty="0">
                <a:latin typeface="+mn-lt"/>
                <a:cs typeface="+mn-cs"/>
              </a:rPr>
              <a:t>По началу существовала проблема </a:t>
            </a:r>
            <a:r>
              <a:rPr lang="ru-RU" sz="4080" dirty="0" err="1">
                <a:latin typeface="+mn-lt"/>
                <a:cs typeface="+mn-cs"/>
              </a:rPr>
              <a:t>интентов</a:t>
            </a:r>
            <a:r>
              <a:rPr lang="ru-RU" sz="4080" dirty="0">
                <a:latin typeface="+mn-lt"/>
                <a:cs typeface="+mn-cs"/>
              </a:rPr>
              <a:t> – для отправки уведомления о событиях приложениям их необходимо запустить. Но, при наличии нескольких десятков приложений на устройстве это очень затратно по ресурсам и энергопотреблению. Google исправила это недоразумение опять же в </a:t>
            </a:r>
            <a:r>
              <a:rPr lang="ru-RU" sz="4080" dirty="0" err="1">
                <a:latin typeface="+mn-lt"/>
                <a:cs typeface="+mn-cs"/>
              </a:rPr>
              <a:t>Android</a:t>
            </a:r>
            <a:r>
              <a:rPr lang="ru-RU" sz="4080" dirty="0">
                <a:latin typeface="+mn-lt"/>
                <a:cs typeface="+mn-cs"/>
              </a:rPr>
              <a:t> 8.0. Теперь приложения могут регистрировать обработчики широковещательных </a:t>
            </a:r>
            <a:r>
              <a:rPr lang="ru-RU" sz="4080" dirty="0" err="1">
                <a:latin typeface="+mn-lt"/>
                <a:cs typeface="+mn-cs"/>
              </a:rPr>
              <a:t>интентов</a:t>
            </a:r>
            <a:r>
              <a:rPr lang="ru-RU" sz="4080" dirty="0">
                <a:latin typeface="+mn-lt"/>
                <a:cs typeface="+mn-cs"/>
              </a:rPr>
              <a:t> только во время своей работы (за небольшими исключениями).</a:t>
            </a:r>
          </a:p>
        </p:txBody>
      </p:sp>
    </p:spTree>
    <p:extLst>
      <p:ext uri="{BB962C8B-B14F-4D97-AF65-F5344CB8AC3E}">
        <p14:creationId xmlns:p14="http://schemas.microsoft.com/office/powerpoint/2010/main" val="9332244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979036-18F1-46A3-A8D8-56C3E56945AD}"/>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C9F06BE7-641A-49E7-99E1-A3D734013D8D}"/>
              </a:ext>
            </a:extLst>
          </p:cNvPr>
          <p:cNvSpPr>
            <a:spLocks noGrp="1"/>
          </p:cNvSpPr>
          <p:nvPr>
            <p:ph idx="1"/>
          </p:nvPr>
        </p:nvSpPr>
        <p:spPr/>
        <p:txBody>
          <a:bodyPr/>
          <a:lstStyle/>
          <a:p>
            <a:endParaRPr lang="ru-RU"/>
          </a:p>
        </p:txBody>
      </p:sp>
      <p:pic>
        <p:nvPicPr>
          <p:cNvPr id="4098" name="Picture 2">
            <a:extLst>
              <a:ext uri="{FF2B5EF4-FFF2-40B4-BE49-F238E27FC236}">
                <a16:creationId xmlns:a16="http://schemas.microsoft.com/office/drawing/2014/main" id="{FC04A842-B30E-4987-8B07-D55A883D3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 y="140052"/>
            <a:ext cx="12434711" cy="6714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4365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1D92FB5-B9B6-49D9-8353-4578FB0EAB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484" y="423910"/>
            <a:ext cx="11755506" cy="5898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6045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2707567B-233F-4005-A57C-F29466710A4D}"/>
              </a:ext>
            </a:extLst>
          </p:cNvPr>
          <p:cNvSpPr>
            <a:spLocks noGrp="1"/>
          </p:cNvSpPr>
          <p:nvPr>
            <p:ph idx="1"/>
          </p:nvPr>
        </p:nvSpPr>
        <p:spPr>
          <a:xfrm>
            <a:off x="855768" y="163508"/>
            <a:ext cx="10724938" cy="6136422"/>
          </a:xfrm>
        </p:spPr>
        <p:txBody>
          <a:bodyPr>
            <a:normAutofit fontScale="85000" lnSpcReduction="20000"/>
          </a:bodyPr>
          <a:lstStyle/>
          <a:p>
            <a:pPr algn="l">
              <a:buFont typeface="+mj-lt"/>
              <a:buAutoNum type="arabicPeriod"/>
            </a:pPr>
            <a:r>
              <a:rPr lang="ru-RU" dirty="0" err="1"/>
              <a:t>Android</a:t>
            </a:r>
            <a:r>
              <a:rPr lang="ru-RU" dirty="0"/>
              <a:t> API: </a:t>
            </a:r>
            <a:r>
              <a:rPr lang="ru-RU" dirty="0" err="1"/>
              <a:t>Android</a:t>
            </a:r>
            <a:r>
              <a:rPr lang="ru-RU" dirty="0"/>
              <a:t> API представляет набор различных классов и интерфейсов, которые разработчики могут использовать для создания приложений под </a:t>
            </a:r>
            <a:r>
              <a:rPr lang="ru-RU" dirty="0" err="1"/>
              <a:t>Android</a:t>
            </a:r>
            <a:r>
              <a:rPr lang="ru-RU" dirty="0"/>
              <a:t>. Этот API предоставляет функциональность для работы с различными аспектами устройства, такими как экран, камера, сеть и т. д.</a:t>
            </a:r>
          </a:p>
          <a:p>
            <a:pPr algn="l">
              <a:buFont typeface="+mj-lt"/>
              <a:buAutoNum type="arabicPeriod"/>
            </a:pPr>
            <a:r>
              <a:rPr lang="ru-RU" dirty="0"/>
              <a:t>Java </a:t>
            </a:r>
            <a:r>
              <a:rPr lang="ru-RU" dirty="0" err="1"/>
              <a:t>Libraries</a:t>
            </a:r>
            <a:r>
              <a:rPr lang="ru-RU" dirty="0"/>
              <a:t>: </a:t>
            </a:r>
            <a:r>
              <a:rPr lang="ru-RU" dirty="0" err="1"/>
              <a:t>Android</a:t>
            </a:r>
            <a:r>
              <a:rPr lang="ru-RU" dirty="0"/>
              <a:t> разработан на основе языка программирования Java, поэтому в разработке </a:t>
            </a:r>
            <a:r>
              <a:rPr lang="ru-RU" dirty="0" err="1"/>
              <a:t>Android</a:t>
            </a:r>
            <a:r>
              <a:rPr lang="ru-RU" dirty="0"/>
              <a:t>-приложений широко используются стандартные библиотеки Java. Java-библиотеки предоставляют общие функции и инструменты для работы с данными, структурами и многими другими аспектами программирования.</a:t>
            </a:r>
          </a:p>
          <a:p>
            <a:pPr algn="l">
              <a:buFont typeface="+mj-lt"/>
              <a:buAutoNum type="arabicPeriod"/>
            </a:pPr>
            <a:r>
              <a:rPr lang="ru-RU" dirty="0"/>
              <a:t>System Services: Системные сервисы представляют собой компоненты </a:t>
            </a:r>
            <a:r>
              <a:rPr lang="ru-RU" dirty="0" err="1"/>
              <a:t>Android</a:t>
            </a:r>
            <a:r>
              <a:rPr lang="ru-RU" dirty="0"/>
              <a:t>-системы, которые предоставляют различные службы и функциональность для приложений. Некоторые из таких системных сервисов включают службу управления уведомлениями, службу местоположения, службу управления энергопотреблением, службу управления базами данных и другие.</a:t>
            </a:r>
          </a:p>
          <a:p>
            <a:pPr algn="l">
              <a:buFont typeface="+mj-lt"/>
              <a:buAutoNum type="arabicPeriod"/>
            </a:pPr>
            <a:r>
              <a:rPr lang="ru-RU" dirty="0"/>
              <a:t>Art/</a:t>
            </a:r>
            <a:r>
              <a:rPr lang="ru-RU" dirty="0" err="1"/>
              <a:t>Zygote</a:t>
            </a:r>
            <a:r>
              <a:rPr lang="ru-RU" dirty="0"/>
              <a:t>: Art (</a:t>
            </a:r>
            <a:r>
              <a:rPr lang="ru-RU" dirty="0" err="1"/>
              <a:t>Android</a:t>
            </a:r>
            <a:r>
              <a:rPr lang="ru-RU" dirty="0"/>
              <a:t> </a:t>
            </a:r>
            <a:r>
              <a:rPr lang="ru-RU" dirty="0" err="1"/>
              <a:t>Runtime</a:t>
            </a:r>
            <a:r>
              <a:rPr lang="ru-RU" dirty="0"/>
              <a:t>) и </a:t>
            </a:r>
            <a:r>
              <a:rPr lang="ru-RU" dirty="0" err="1"/>
              <a:t>Zygote</a:t>
            </a:r>
            <a:r>
              <a:rPr lang="ru-RU" dirty="0"/>
              <a:t> являются частями </a:t>
            </a:r>
            <a:r>
              <a:rPr lang="ru-RU" dirty="0" err="1"/>
              <a:t>Android</a:t>
            </a:r>
            <a:r>
              <a:rPr lang="ru-RU" dirty="0"/>
              <a:t>-системы, отвечающими за выполнение кода приложений. Art является виртуальной машиной времени выполнения, которая преобразует байт-код приложения в машинный код и выполняет его. </a:t>
            </a:r>
            <a:r>
              <a:rPr lang="ru-RU" dirty="0" err="1"/>
              <a:t>Zygote</a:t>
            </a:r>
            <a:r>
              <a:rPr lang="ru-RU" dirty="0"/>
              <a:t> - это процесс-предок, который создает и запускает процессы приложений.</a:t>
            </a:r>
          </a:p>
          <a:p>
            <a:pPr algn="l">
              <a:buFont typeface="+mj-lt"/>
              <a:buAutoNum type="arabicPeriod"/>
            </a:pPr>
            <a:r>
              <a:rPr lang="ru-RU" dirty="0" err="1"/>
              <a:t>Libs</a:t>
            </a:r>
            <a:r>
              <a:rPr lang="ru-RU" dirty="0"/>
              <a:t>/Tools/</a:t>
            </a:r>
            <a:r>
              <a:rPr lang="ru-RU" dirty="0" err="1"/>
              <a:t>Daemons</a:t>
            </a:r>
            <a:r>
              <a:rPr lang="ru-RU" dirty="0"/>
              <a:t>/</a:t>
            </a:r>
            <a:r>
              <a:rPr lang="ru-RU" dirty="0" err="1"/>
              <a:t>Init</a:t>
            </a:r>
            <a:r>
              <a:rPr lang="ru-RU" dirty="0"/>
              <a:t>/HAL: В </a:t>
            </a:r>
            <a:r>
              <a:rPr lang="ru-RU" dirty="0" err="1"/>
              <a:t>Android</a:t>
            </a:r>
            <a:r>
              <a:rPr lang="ru-RU" dirty="0"/>
              <a:t> присутствуют различные библиотеки (</a:t>
            </a:r>
            <a:r>
              <a:rPr lang="ru-RU" dirty="0" err="1"/>
              <a:t>libs</a:t>
            </a:r>
            <a:r>
              <a:rPr lang="ru-RU" dirty="0"/>
              <a:t>) и инструменты (</a:t>
            </a:r>
            <a:r>
              <a:rPr lang="ru-RU" dirty="0" err="1"/>
              <a:t>tools</a:t>
            </a:r>
            <a:r>
              <a:rPr lang="ru-RU" dirty="0"/>
              <a:t>), которые обеспечивают дополнительную функциональность и помогают разработчикам создавать и отлаживать приложения. Демоны (</a:t>
            </a:r>
            <a:r>
              <a:rPr lang="ru-RU" dirty="0" err="1"/>
              <a:t>daemons</a:t>
            </a:r>
            <a:r>
              <a:rPr lang="ru-RU" dirty="0"/>
              <a:t>) - это фоновые процессы, которые работают в операционной системе </a:t>
            </a:r>
            <a:r>
              <a:rPr lang="ru-RU" dirty="0" err="1"/>
              <a:t>Android</a:t>
            </a:r>
            <a:r>
              <a:rPr lang="ru-RU" dirty="0"/>
              <a:t> и выполняют различные задачи, такие как управление сетью или обработка событий. </a:t>
            </a:r>
            <a:r>
              <a:rPr lang="ru-RU" dirty="0" err="1"/>
              <a:t>Init</a:t>
            </a:r>
            <a:r>
              <a:rPr lang="ru-RU" dirty="0"/>
              <a:t> - это процесс инициализации, который запускается при загрузке системы и запускает различные компоненты </a:t>
            </a:r>
            <a:r>
              <a:rPr lang="ru-RU" dirty="0" err="1"/>
              <a:t>Android</a:t>
            </a:r>
            <a:r>
              <a:rPr lang="ru-RU" dirty="0"/>
              <a:t>. HAL (</a:t>
            </a:r>
            <a:r>
              <a:rPr lang="ru-RU" dirty="0" err="1"/>
              <a:t>Hardware</a:t>
            </a:r>
            <a:r>
              <a:rPr lang="ru-RU" dirty="0"/>
              <a:t> </a:t>
            </a:r>
            <a:r>
              <a:rPr lang="ru-RU" dirty="0" err="1"/>
              <a:t>Abstraction</a:t>
            </a:r>
            <a:r>
              <a:rPr lang="ru-RU" dirty="0"/>
              <a:t> Layer) - это слой абстрагирования от аппаратного обеспечения, который обеспечивает интерфейсы для взаимодействия с аппаратными компонентами устройства, такими как камера, датчики и др.</a:t>
            </a:r>
          </a:p>
          <a:p>
            <a:pPr algn="l">
              <a:buFont typeface="+mj-lt"/>
              <a:buAutoNum type="arabicPeriod"/>
            </a:pPr>
            <a:r>
              <a:rPr lang="ru-RU" dirty="0"/>
              <a:t>Linux </a:t>
            </a:r>
            <a:r>
              <a:rPr lang="ru-RU" dirty="0" err="1"/>
              <a:t>Kernel</a:t>
            </a:r>
            <a:r>
              <a:rPr lang="ru-RU" dirty="0"/>
              <a:t>: Linux-ядро является основой операционной системы </a:t>
            </a:r>
            <a:r>
              <a:rPr lang="ru-RU" dirty="0" err="1"/>
              <a:t>Android</a:t>
            </a:r>
            <a:r>
              <a:rPr lang="ru-RU" dirty="0"/>
              <a:t>. Оно обеспечивает аппаратную абстракцию, управление памятью, устройствами ввода-вывода и другие низкоуровневые функции. Ядро взаимодействует с аппаратной частью устройства и предоставляет интерфейсы для взаимодействия с высокоуровневыми компонентами </a:t>
            </a:r>
            <a:r>
              <a:rPr lang="ru-RU" dirty="0" err="1"/>
              <a:t>Android</a:t>
            </a:r>
            <a:r>
              <a:rPr lang="ru-RU" dirty="0"/>
              <a:t>.</a:t>
            </a:r>
          </a:p>
        </p:txBody>
      </p:sp>
    </p:spTree>
    <p:extLst>
      <p:ext uri="{BB962C8B-B14F-4D97-AF65-F5344CB8AC3E}">
        <p14:creationId xmlns:p14="http://schemas.microsoft.com/office/powerpoint/2010/main" val="1908668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1CDE-AAF4-4306-95D6-41E8B4B8E90B}"/>
              </a:ext>
            </a:extLst>
          </p:cNvPr>
          <p:cNvSpPr>
            <a:spLocks noGrp="1"/>
          </p:cNvSpPr>
          <p:nvPr>
            <p:ph type="title"/>
          </p:nvPr>
        </p:nvSpPr>
        <p:spPr/>
        <p:txBody>
          <a:bodyPr/>
          <a:lstStyle/>
          <a:p>
            <a:r>
              <a:rPr lang="ru-RU" dirty="0"/>
              <a:t>Обзор урока 1</a:t>
            </a:r>
            <a:endParaRPr lang="en-US" dirty="0"/>
          </a:p>
        </p:txBody>
      </p:sp>
      <p:sp>
        <p:nvSpPr>
          <p:cNvPr id="3" name="Text Placeholder 2">
            <a:extLst>
              <a:ext uri="{FF2B5EF4-FFF2-40B4-BE49-F238E27FC236}">
                <a16:creationId xmlns:a16="http://schemas.microsoft.com/office/drawing/2014/main" id="{53D62296-3874-44C6-A939-1CDEB6CCCAC9}"/>
              </a:ext>
            </a:extLst>
          </p:cNvPr>
          <p:cNvSpPr>
            <a:spLocks noGrp="1"/>
          </p:cNvSpPr>
          <p:nvPr>
            <p:ph sz="quarter" idx="10"/>
          </p:nvPr>
        </p:nvSpPr>
        <p:spPr>
          <a:xfrm>
            <a:off x="467160" y="1463328"/>
            <a:ext cx="11527743" cy="5081502"/>
          </a:xfrm>
        </p:spPr>
        <p:txBody>
          <a:bodyPr/>
          <a:lstStyle/>
          <a:p>
            <a:pPr marL="0" lvl="1" indent="0">
              <a:buNone/>
            </a:pPr>
            <a:r>
              <a:rPr lang="en-US" dirty="0"/>
              <a:t> </a:t>
            </a:r>
            <a:r>
              <a:rPr lang="ru-RU" dirty="0"/>
              <a:t>.</a:t>
            </a:r>
          </a:p>
          <a:p>
            <a:pPr lvl="1"/>
            <a:r>
              <a:rPr lang="ru-RU" dirty="0"/>
              <a:t>Рассматриваемые темы</a:t>
            </a:r>
            <a:endParaRPr lang="en-GB" dirty="0"/>
          </a:p>
          <a:p>
            <a:pPr lvl="2"/>
            <a:r>
              <a:rPr lang="ru-RU" dirty="0"/>
              <a:t>Класс</a:t>
            </a:r>
            <a:endParaRPr lang="ru-RU" altLang="ru-RU" kern="0" dirty="0">
              <a:sym typeface="Verdana" panose="020B0604030504040204" pitchFamily="34" charset="0"/>
            </a:endParaRPr>
          </a:p>
          <a:p>
            <a:pPr lvl="2"/>
            <a:r>
              <a:rPr lang="ru-RU" altLang="ru-RU" dirty="0">
                <a:sym typeface="Verdana" panose="020B0604030504040204" pitchFamily="34" charset="0"/>
              </a:rPr>
              <a:t>Топологии</a:t>
            </a:r>
          </a:p>
          <a:p>
            <a:pPr lvl="2"/>
            <a:endParaRPr lang="ru-RU" altLang="ru-RU" dirty="0">
              <a:sym typeface="Verdana" panose="020B0604030504040204" pitchFamily="34" charset="0"/>
            </a:endParaRPr>
          </a:p>
        </p:txBody>
      </p:sp>
    </p:spTree>
    <p:extLst>
      <p:ext uri="{BB962C8B-B14F-4D97-AF65-F5344CB8AC3E}">
        <p14:creationId xmlns:p14="http://schemas.microsoft.com/office/powerpoint/2010/main" val="143346811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Повторение (1 </a:t>
            </a:r>
            <a:r>
              <a:rPr lang="ru-RU" dirty="0"/>
              <a:t>из 2)</a:t>
            </a:r>
          </a:p>
        </p:txBody>
      </p:sp>
      <p:sp>
        <p:nvSpPr>
          <p:cNvPr id="3" name="Объект 2"/>
          <p:cNvSpPr>
            <a:spLocks noGrp="1"/>
          </p:cNvSpPr>
          <p:nvPr>
            <p:ph sz="quarter" idx="10"/>
          </p:nvPr>
        </p:nvSpPr>
        <p:spPr/>
        <p:txBody>
          <a:bodyPr/>
          <a:lstStyle/>
          <a:p>
            <a:endParaRPr lang="en-US" dirty="0"/>
          </a:p>
          <a:p>
            <a:endParaRPr lang="ru-RU" dirty="0"/>
          </a:p>
        </p:txBody>
      </p:sp>
    </p:spTree>
    <p:extLst>
      <p:ext uri="{BB962C8B-B14F-4D97-AF65-F5344CB8AC3E}">
        <p14:creationId xmlns:p14="http://schemas.microsoft.com/office/powerpoint/2010/main" val="2733337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Вопросы экзамена</a:t>
            </a:r>
          </a:p>
        </p:txBody>
      </p:sp>
      <p:sp>
        <p:nvSpPr>
          <p:cNvPr id="3" name="Объект 2"/>
          <p:cNvSpPr>
            <a:spLocks noGrp="1"/>
          </p:cNvSpPr>
          <p:nvPr>
            <p:ph sz="quarter" idx="10"/>
          </p:nvPr>
        </p:nvSpPr>
        <p:spPr/>
        <p:txBody>
          <a:bodyPr/>
          <a:lstStyle/>
          <a:p>
            <a:endParaRPr lang="ru-RU" dirty="0"/>
          </a:p>
        </p:txBody>
      </p:sp>
    </p:spTree>
    <p:extLst>
      <p:ext uri="{BB962C8B-B14F-4D97-AF65-F5344CB8AC3E}">
        <p14:creationId xmlns:p14="http://schemas.microsoft.com/office/powerpoint/2010/main" val="64805678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6708-45E7-4161-A763-100683C03DEC}"/>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32059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sz="quarter" idx="10"/>
          </p:nvPr>
        </p:nvSpPr>
        <p:spPr/>
        <p:txBody>
          <a:bodyPr/>
          <a:lstStyle/>
          <a:p>
            <a:r>
              <a:rPr lang="ru-RU" dirty="0"/>
              <a:t>Операционная система UNIX всегда была интерактивной системой, разработанной для одновременной поддержки множества процессов и множества пользователей. Она была разработана программистами и для программистов — чтобы использовать ее в такой среде, в которой большинство пользователей достаточно опытны и занимаются проектами (часто довольно сложными) разработки программного обеспечения. </a:t>
            </a:r>
            <a:endParaRPr lang="en-US" dirty="0"/>
          </a:p>
          <a:p>
            <a:r>
              <a:rPr lang="ru-RU" dirty="0"/>
              <a:t>Чего действительно хотят от операционной системы хорошие программисты?</a:t>
            </a:r>
            <a:endParaRPr lang="en-US" dirty="0"/>
          </a:p>
          <a:p>
            <a:pPr marL="342900" indent="-342900">
              <a:buFont typeface="Arial" panose="020B0604020202020204" pitchFamily="34" charset="0"/>
              <a:buChar char="•"/>
            </a:pPr>
            <a:r>
              <a:rPr lang="ru-RU" dirty="0"/>
              <a:t>простота, элегантность и совместимость</a:t>
            </a:r>
            <a:endParaRPr lang="en-US" dirty="0"/>
          </a:p>
          <a:p>
            <a:pPr marL="342900" indent="-342900">
              <a:spcBef>
                <a:spcPts val="600"/>
              </a:spcBef>
              <a:buFont typeface="Arial" panose="020B0604020202020204" pitchFamily="34" charset="0"/>
              <a:buChar char="•"/>
            </a:pPr>
            <a:r>
              <a:rPr lang="ru-RU" dirty="0"/>
              <a:t>мощь и гибкость (небольшое количество базовых элементов, которые можно комбинировать, чтобы приспособить их для конкретного приложения)</a:t>
            </a:r>
            <a:endParaRPr lang="en-US" dirty="0"/>
          </a:p>
          <a:p>
            <a:pPr marL="342900" indent="-342900">
              <a:spcBef>
                <a:spcPts val="600"/>
              </a:spcBef>
              <a:buFont typeface="Arial" panose="020B0604020202020204" pitchFamily="34" charset="0"/>
              <a:buChar char="•"/>
            </a:pPr>
            <a:r>
              <a:rPr lang="ru-RU" dirty="0"/>
              <a:t>отсутствие бесполезной избыточности</a:t>
            </a:r>
          </a:p>
        </p:txBody>
      </p:sp>
    </p:spTree>
    <p:extLst>
      <p:ext uri="{BB962C8B-B14F-4D97-AF65-F5344CB8AC3E}">
        <p14:creationId xmlns:p14="http://schemas.microsoft.com/office/powerpoint/2010/main" val="2312894422"/>
      </p:ext>
    </p:extLst>
  </p:cSld>
  <p:clrMapOvr>
    <a:masterClrMapping/>
  </p:clrMapOvr>
  <p:transition>
    <p:fade/>
  </p:transition>
</p:sld>
</file>

<file path=ppt/theme/theme1.xml><?xml version="1.0" encoding="utf-8"?>
<a:theme xmlns:a="http://schemas.openxmlformats.org/drawingml/2006/main" name="1_2007-theme">
  <a:themeElements>
    <a:clrScheme name="Azure 1">
      <a:dk1>
        <a:srgbClr val="000000"/>
      </a:dk1>
      <a:lt1>
        <a:srgbClr val="FFFFFF"/>
      </a:lt1>
      <a:dk2>
        <a:srgbClr val="0078D4"/>
      </a:dk2>
      <a:lt2>
        <a:srgbClr val="FFFFFF"/>
      </a:lt2>
      <a:accent1>
        <a:srgbClr val="EBEBEB"/>
      </a:accent1>
      <a:accent2>
        <a:srgbClr val="75757A"/>
      </a:accent2>
      <a:accent3>
        <a:srgbClr val="000041"/>
      </a:accent3>
      <a:accent4>
        <a:srgbClr val="FFB900"/>
      </a:accent4>
      <a:accent5>
        <a:srgbClr val="50E6FF"/>
      </a:accent5>
      <a:accent6>
        <a:srgbClr val="6B2929"/>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S-nnnT00A__M#.potx" id="{B8671704-E481-4622-B691-B64EE51CE209}" vid="{66A5E2EB-49D4-4F38-8E6F-DF2D6F01C5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90B5993187B9E4CB1697E5A3FBE0370" ma:contentTypeVersion="12" ma:contentTypeDescription="Create a new document." ma:contentTypeScope="" ma:versionID="0fdaa5dbae335012a30f3280f84529e2">
  <xsd:schema xmlns:xsd="http://www.w3.org/2001/XMLSchema" xmlns:xs="http://www.w3.org/2001/XMLSchema" xmlns:p="http://schemas.microsoft.com/office/2006/metadata/properties" xmlns:ns2="1623b5f4-7825-477d-b8f4-76af0b5f430a" xmlns:ns3="8d33d5b4-b403-4418-9083-d4f3492e7e23" targetNamespace="http://schemas.microsoft.com/office/2006/metadata/properties" ma:root="true" ma:fieldsID="aad14d0a03575cb45b3b524001cad357" ns2:_="" ns3:_="">
    <xsd:import namespace="1623b5f4-7825-477d-b8f4-76af0b5f430a"/>
    <xsd:import namespace="8d33d5b4-b403-4418-9083-d4f3492e7e2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23b5f4-7825-477d-b8f4-76af0b5f43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d33d5b4-b403-4418-9083-d4f3492e7e2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8d33d5b4-b403-4418-9083-d4f3492e7e23"/>
    <ds:schemaRef ds:uri="http://schemas.microsoft.com/office/2006/documentManagement/types"/>
    <ds:schemaRef ds:uri="http://purl.org/dc/elements/1.1/"/>
    <ds:schemaRef ds:uri="http://schemas.microsoft.com/office/2006/metadata/properties"/>
    <ds:schemaRef ds:uri="1623b5f4-7825-477d-b8f4-76af0b5f430a"/>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9D34702-E9E5-49AC-A602-22B490F5F9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23b5f4-7825-477d-b8f4-76af0b5f430a"/>
    <ds:schemaRef ds:uri="8d33d5b4-b403-4418-9083-d4f3492e7e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WS-nnnT00A__M#</Template>
  <TotalTime>1501</TotalTime>
  <Words>2920</Words>
  <Application>Microsoft Office PowerPoint</Application>
  <PresentationFormat>Произвольный</PresentationFormat>
  <Paragraphs>388</Paragraphs>
  <Slides>82</Slides>
  <Notes>44</Notes>
  <HiddenSlides>3</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82</vt:i4>
      </vt:variant>
    </vt:vector>
  </HeadingPairs>
  <TitlesOfParts>
    <vt:vector size="94" baseType="lpstr">
      <vt:lpstr>Arial</vt:lpstr>
      <vt:lpstr>Book Antiqua</vt:lpstr>
      <vt:lpstr>Calibri</vt:lpstr>
      <vt:lpstr>Consolas</vt:lpstr>
      <vt:lpstr>Courier New</vt:lpstr>
      <vt:lpstr>Segoe UI</vt:lpstr>
      <vt:lpstr>Segoe UI Semibold</vt:lpstr>
      <vt:lpstr>Tw Cen MT</vt:lpstr>
      <vt:lpstr>Verdana</vt:lpstr>
      <vt:lpstr>Wingdings</vt:lpstr>
      <vt:lpstr>Wingdings 3</vt:lpstr>
      <vt:lpstr>1_2007-theme</vt:lpstr>
      <vt:lpstr>  Операционные системы Раздел 4. Современные операционные системы</vt:lpstr>
      <vt:lpstr>Тема 4.3: UNIX-подобные и другие POSIX-совместимые операционные системы</vt:lpstr>
      <vt:lpstr>Обзор темы 4.3 (1 из 2)</vt:lpstr>
      <vt:lpstr>Обзор темы 4.3 (2 из 2)</vt:lpstr>
      <vt:lpstr>Урок 0: Предварительный</vt:lpstr>
      <vt:lpstr>Презентация PowerPoint</vt:lpstr>
      <vt:lpstr>Урок 1: Общая характеристика семейства операционных систем UNIX</vt:lpstr>
      <vt:lpstr>Обзор урока 1</vt:lpstr>
      <vt:lpstr>Презентация PowerPoint</vt:lpstr>
      <vt:lpstr>Урок 2: Стандарты UNIX  </vt:lpstr>
      <vt:lpstr>Обзор урока 2</vt:lpstr>
      <vt:lpstr>Презентация PowerPoint</vt:lpstr>
      <vt:lpstr>Презентация PowerPoint</vt:lpstr>
      <vt:lpstr>Урок 3: История создания UNIX</vt:lpstr>
      <vt:lpstr>Обзор урока 3</vt:lpstr>
      <vt:lpstr>Презентация PowerPoint</vt:lpstr>
      <vt:lpstr>Урок 4: Основные понятия системы UNIX </vt:lpstr>
      <vt:lpstr>Обзор урока 4</vt:lpstr>
      <vt:lpstr>Уровни операционной системы Unix</vt:lpstr>
      <vt:lpstr>Урок 5: Пользователи системы, атрибуты пользователя </vt:lpstr>
      <vt:lpstr>Обзор урока 5</vt:lpstr>
      <vt:lpstr>Урок 6: Файловая структура ОС</vt:lpstr>
      <vt:lpstr>Обзор урока 6</vt:lpstr>
      <vt:lpstr>Урок 7: Основные свойства UNIX   </vt:lpstr>
      <vt:lpstr>Обзор урока 7</vt:lpstr>
      <vt:lpstr>Урок 8: Мобильность операционных систем   </vt:lpstr>
      <vt:lpstr>Обзор урока 8</vt:lpstr>
      <vt:lpstr>Урок 9: Методы инсталляции и настройки ОС   </vt:lpstr>
      <vt:lpstr>Обзор урока 9</vt:lpstr>
      <vt:lpstr>Урок 10: Особенности процессов   </vt:lpstr>
      <vt:lpstr>Обзор урока 10</vt:lpstr>
      <vt:lpstr>Урок 11: Сигналы   </vt:lpstr>
      <vt:lpstr>Обзор урока 11</vt:lpstr>
      <vt:lpstr>Урок 12: Обработка сигналов   </vt:lpstr>
      <vt:lpstr>Обзор урока 12</vt:lpstr>
      <vt:lpstr>Урок 13: Неименованные каналы   </vt:lpstr>
      <vt:lpstr>Обзор урока 13</vt:lpstr>
      <vt:lpstr>Урок 14: Именованные каналы   </vt:lpstr>
      <vt:lpstr>Обзор урока 14</vt:lpstr>
      <vt:lpstr>Урок 15: Архитектура ОС UNIX   </vt:lpstr>
      <vt:lpstr>Обзор урока 15</vt:lpstr>
      <vt:lpstr>Урок 16: Принципы организации и структура ОС   </vt:lpstr>
      <vt:lpstr>Обзор урока 16</vt:lpstr>
      <vt:lpstr>Урок 17: Ядро и основные компоненты ОС   </vt:lpstr>
      <vt:lpstr>Обзор урока 17</vt:lpstr>
      <vt:lpstr>Урок 18: MacOS   </vt:lpstr>
      <vt:lpstr>Презентация PowerPoint</vt:lpstr>
      <vt:lpstr>Macintosh Operating System</vt:lpstr>
      <vt:lpstr> По данным компании Net Applications, в июле 2022 года рыночная доля составляла: </vt:lpstr>
      <vt:lpstr>История ОС Mac OS</vt:lpstr>
      <vt:lpstr>Презентация PowerPoint</vt:lpstr>
      <vt:lpstr>Первая версия ОС Mac OS X</vt:lpstr>
      <vt:lpstr>MacOS X</vt:lpstr>
      <vt:lpstr>Презентация PowerPoint</vt:lpstr>
      <vt:lpstr>Особенности MacOS для программиста Unix-подобная ОС</vt:lpstr>
      <vt:lpstr>Xcode и Swift</vt:lpstr>
      <vt:lpstr>Установка и обновление программ через AppStore и Homebrew</vt:lpstr>
      <vt:lpstr>Ограниченная совместимость с аппаратным обеспечением</vt:lpstr>
      <vt:lpstr>Плюсы и минусы ОС Mac OS</vt:lpstr>
      <vt:lpstr>Плюсы и минусы ОС Mac OS</vt:lpstr>
      <vt:lpstr>Плюсы и минусы ОС Mac OS</vt:lpstr>
      <vt:lpstr>Презентация PowerPoint</vt:lpstr>
      <vt:lpstr>Презентация PowerPoint</vt:lpstr>
      <vt:lpstr>Урок 19: ОС Android   </vt:lpstr>
      <vt:lpstr>Android – многозадачная ОС</vt:lpstr>
      <vt:lpstr>Services</vt:lpstr>
      <vt:lpstr>Презентация PowerPoint</vt:lpstr>
      <vt:lpstr>Инструмент мощный и полезный, однако сильно влияет на энергоэффективность устройства. Чем больше приложений – тем больше служб, работающих в фоне (механизмы поддержания жизненного цикла приложения, например). Проблема оставалась нерешённой до появления Android 8.0</vt:lpstr>
      <vt:lpstr>Презентация PowerPoint</vt:lpstr>
      <vt:lpstr>Что делать при необходимости запуска фоновых служб? Для этого существует JobScheduler</vt:lpstr>
      <vt:lpstr>По умолчанию все приложения устанавливаются в папку data и имеют доступ только к своему каталогу</vt:lpstr>
      <vt:lpstr>Это делается для того, чтобы приложения не могли иметь доступ к тому «чего видеть не должны»</vt:lpstr>
      <vt:lpstr>Презентация PowerPoint</vt:lpstr>
      <vt:lpstr>Система оповещений базируется на Intent</vt:lpstr>
      <vt:lpstr>Презентация PowerPoint</vt:lpstr>
      <vt:lpstr>По началу существовала проблема интентов – для отправки уведомления о событиях приложениям их необходимо запустить. Но, при наличии нескольких десятков приложений на устройстве это очень затратно по ресурсам и энергопотреблению. Google исправила это недоразумение опять же в Android 8.0. Теперь приложения могут регистрировать обработчики широковещательных интентов только во время своей работы (за небольшими исключениями).</vt:lpstr>
      <vt:lpstr>Презентация PowerPoint</vt:lpstr>
      <vt:lpstr>Презентация PowerPoint</vt:lpstr>
      <vt:lpstr>Презентация PowerPoint</vt:lpstr>
      <vt:lpstr>Повторение (1 из 2)</vt:lpstr>
      <vt:lpstr>Вопросы экзамена</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Windows Server Administration</dc:title>
  <dc:creator>Vineesh</dc:creator>
  <cp:lastModifiedBy>Вакуленчик Владислав</cp:lastModifiedBy>
  <cp:revision>174</cp:revision>
  <dcterms:created xsi:type="dcterms:W3CDTF">2020-06-17T10:17:37Z</dcterms:created>
  <dcterms:modified xsi:type="dcterms:W3CDTF">2023-12-03T17:28:32Z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merrickv@microsoft.com</vt:lpwstr>
  </property>
  <property fmtid="{D5CDD505-2E9C-101B-9397-08002B2CF9AE}" pid="5" name="MSIP_Label_f42aa342-8706-4288-bd11-ebb85995028c_SetDate">
    <vt:lpwstr>2020-04-30T16:58:44.8526099Z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a6dbb04b-5cb4-4cb5-bb6f-3d6af857b37d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0x010100A90B5993187B9E4CB1697E5A3FBE0370</vt:lpwstr>
  </property>
</Properties>
</file>